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7" r:id="rId2"/>
  </p:sldMasterIdLst>
  <p:notesMasterIdLst>
    <p:notesMasterId r:id="rId31"/>
  </p:notesMasterIdLst>
  <p:sldIdLst>
    <p:sldId id="285" r:id="rId3"/>
    <p:sldId id="324" r:id="rId4"/>
    <p:sldId id="320" r:id="rId5"/>
    <p:sldId id="321" r:id="rId6"/>
    <p:sldId id="318" r:id="rId7"/>
    <p:sldId id="262" r:id="rId8"/>
    <p:sldId id="325" r:id="rId9"/>
    <p:sldId id="267" r:id="rId10"/>
    <p:sldId id="269" r:id="rId11"/>
    <p:sldId id="270" r:id="rId12"/>
    <p:sldId id="271" r:id="rId13"/>
    <p:sldId id="281" r:id="rId14"/>
    <p:sldId id="263" r:id="rId15"/>
    <p:sldId id="326" r:id="rId16"/>
    <p:sldId id="268" r:id="rId17"/>
    <p:sldId id="273" r:id="rId18"/>
    <p:sldId id="272" r:id="rId19"/>
    <p:sldId id="274" r:id="rId20"/>
    <p:sldId id="283" r:id="rId21"/>
    <p:sldId id="264" r:id="rId22"/>
    <p:sldId id="327" r:id="rId23"/>
    <p:sldId id="265" r:id="rId24"/>
    <p:sldId id="276" r:id="rId25"/>
    <p:sldId id="277" r:id="rId26"/>
    <p:sldId id="278" r:id="rId27"/>
    <p:sldId id="279" r:id="rId28"/>
    <p:sldId id="284" r:id="rId29"/>
    <p:sldId id="266" r:id="rId3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BFB285"/>
    <a:srgbClr val="87077F"/>
    <a:srgbClr val="182A7F"/>
    <a:srgbClr val="B53EAE"/>
    <a:srgbClr val="8D0780"/>
    <a:srgbClr val="182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60" autoAdjust="0"/>
    <p:restoredTop sz="94660"/>
  </p:normalViewPr>
  <p:slideViewPr>
    <p:cSldViewPr snapToGrid="0">
      <p:cViewPr varScale="1">
        <p:scale>
          <a:sx n="55" d="100"/>
          <a:sy n="55" d="100"/>
        </p:scale>
        <p:origin x="782" y="48"/>
      </p:cViewPr>
      <p:guideLst/>
    </p:cSldViewPr>
  </p:slideViewPr>
  <p:notesTextViewPr>
    <p:cViewPr>
      <p:scale>
        <a:sx n="1" d="1"/>
        <a:sy n="1" d="1"/>
      </p:scale>
      <p:origin x="0" y="0"/>
    </p:cViewPr>
  </p:notesTextViewPr>
  <p:notesViewPr>
    <p:cSldViewPr snapToGrid="0">
      <p:cViewPr varScale="1">
        <p:scale>
          <a:sx n="70" d="100"/>
          <a:sy n="70" d="100"/>
        </p:scale>
        <p:origin x="3240"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tx1">
                <a:lumMod val="85000"/>
                <a:lumOff val="15000"/>
              </a:schemeClr>
            </a:solidFill>
            <a:ln>
              <a:noFill/>
            </a:ln>
            <a:effectLst/>
          </c:spPr>
          <c:invertIfNegative val="0"/>
          <c:dPt>
            <c:idx val="0"/>
            <c:invertIfNegative val="0"/>
            <c:bubble3D val="0"/>
            <c:spPr>
              <a:solidFill>
                <a:srgbClr val="182983"/>
              </a:solidFill>
              <a:ln>
                <a:noFill/>
              </a:ln>
              <a:effectLst/>
            </c:spPr>
            <c:extLst>
              <c:ext xmlns:c16="http://schemas.microsoft.com/office/drawing/2014/chart" uri="{C3380CC4-5D6E-409C-BE32-E72D297353CC}">
                <c16:uniqueId val="{00000001-41F9-4332-9C77-BC9CB586B07A}"/>
              </c:ext>
            </c:extLst>
          </c:dPt>
          <c:dPt>
            <c:idx val="1"/>
            <c:invertIfNegative val="0"/>
            <c:bubble3D val="0"/>
            <c:spPr>
              <a:solidFill>
                <a:srgbClr val="182983"/>
              </a:solidFill>
              <a:ln>
                <a:noFill/>
              </a:ln>
              <a:effectLst/>
            </c:spPr>
            <c:extLst>
              <c:ext xmlns:c16="http://schemas.microsoft.com/office/drawing/2014/chart" uri="{C3380CC4-5D6E-409C-BE32-E72D297353CC}">
                <c16:uniqueId val="{00000003-41F9-4332-9C77-BC9CB586B07A}"/>
              </c:ext>
            </c:extLst>
          </c:dPt>
          <c:dPt>
            <c:idx val="2"/>
            <c:invertIfNegative val="0"/>
            <c:bubble3D val="0"/>
            <c:spPr>
              <a:solidFill>
                <a:srgbClr val="182983"/>
              </a:solidFill>
              <a:ln>
                <a:noFill/>
              </a:ln>
              <a:effectLst/>
            </c:spPr>
            <c:extLst>
              <c:ext xmlns:c16="http://schemas.microsoft.com/office/drawing/2014/chart" uri="{C3380CC4-5D6E-409C-BE32-E72D297353CC}">
                <c16:uniqueId val="{00000005-41F9-4332-9C77-BC9CB586B07A}"/>
              </c:ext>
            </c:extLst>
          </c:dPt>
          <c:dPt>
            <c:idx val="3"/>
            <c:invertIfNegative val="0"/>
            <c:bubble3D val="0"/>
            <c:spPr>
              <a:solidFill>
                <a:srgbClr val="182983"/>
              </a:solidFill>
              <a:ln>
                <a:noFill/>
              </a:ln>
              <a:effectLst/>
            </c:spPr>
            <c:extLst>
              <c:ext xmlns:c16="http://schemas.microsoft.com/office/drawing/2014/chart" uri="{C3380CC4-5D6E-409C-BE32-E72D297353CC}">
                <c16:uniqueId val="{00000007-41F9-4332-9C77-BC9CB586B07A}"/>
              </c:ext>
            </c:extLst>
          </c:dPt>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8-41F9-4332-9C77-BC9CB586B07A}"/>
            </c:ext>
          </c:extLst>
        </c:ser>
        <c:ser>
          <c:idx val="1"/>
          <c:order val="1"/>
          <c:tx>
            <c:strRef>
              <c:f>Sheet1!$C$1</c:f>
              <c:strCache>
                <c:ptCount val="1"/>
                <c:pt idx="0">
                  <c:v>系列 2</c:v>
                </c:pt>
              </c:strCache>
            </c:strRef>
          </c:tx>
          <c:spPr>
            <a:solidFill>
              <a:srgbClr val="8D0780"/>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9-41F9-4332-9C77-BC9CB586B07A}"/>
            </c:ext>
          </c:extLst>
        </c:ser>
        <c:dLbls>
          <c:showLegendKey val="0"/>
          <c:showVal val="0"/>
          <c:showCatName val="0"/>
          <c:showSerName val="0"/>
          <c:showPercent val="0"/>
          <c:showBubbleSize val="0"/>
        </c:dLbls>
        <c:gapWidth val="150"/>
        <c:overlap val="100"/>
        <c:axId val="334053032"/>
        <c:axId val="334053424"/>
      </c:barChart>
      <c:catAx>
        <c:axId val="334053032"/>
        <c:scaling>
          <c:orientation val="minMax"/>
        </c:scaling>
        <c:delete val="0"/>
        <c:axPos val="b"/>
        <c:numFmt formatCode="General" sourceLinked="1"/>
        <c:majorTickMark val="none"/>
        <c:minorTickMark val="none"/>
        <c:tickLblPos val="nextTo"/>
        <c:spPr>
          <a:noFill/>
          <a:ln w="9525" cap="flat" cmpd="sng" algn="ctr">
            <a:solidFill>
              <a:schemeClr val="bg1"/>
            </a:solidFill>
            <a:round/>
          </a:ln>
          <a:effectLst/>
        </c:spPr>
        <c:txPr>
          <a:bodyPr rot="-60000000" spcFirstLastPara="1"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ea"/>
                <a:sym typeface="+mn-lt"/>
              </a:defRPr>
            </a:pPr>
            <a:endParaRPr lang="zh-CN"/>
          </a:p>
        </c:txPr>
        <c:crossAx val="334053424"/>
        <c:crosses val="autoZero"/>
        <c:auto val="1"/>
        <c:lblAlgn val="ctr"/>
        <c:lblOffset val="100"/>
        <c:noMultiLvlLbl val="0"/>
      </c:catAx>
      <c:valAx>
        <c:axId val="3340534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bg1"/>
                </a:solidFill>
                <a:latin typeface="微软雅黑" panose="020B0503020204020204" pitchFamily="34" charset="-122"/>
                <a:ea typeface="微软雅黑" panose="020B0503020204020204" pitchFamily="34" charset="-122"/>
                <a:cs typeface="+mn-ea"/>
                <a:sym typeface="+mn-lt"/>
              </a:defRPr>
            </a:pPr>
            <a:endParaRPr lang="zh-CN"/>
          </a:p>
        </c:txPr>
        <c:crossAx val="334053032"/>
        <c:crosses val="autoZero"/>
        <c:crossBetween val="between"/>
      </c:valAx>
      <c:spPr>
        <a:noFill/>
        <a:ln>
          <a:noFill/>
        </a:ln>
        <a:effectLst/>
      </c:spPr>
    </c:plotArea>
    <c:plotVisOnly val="1"/>
    <c:dispBlanksAs val="gap"/>
    <c:showDLblsOverMax val="0"/>
  </c:chart>
  <c:spPr>
    <a:noFill/>
    <a:ln>
      <a:noFill/>
    </a:ln>
    <a:effectLst/>
  </c:spPr>
  <c:txPr>
    <a:bodyPr/>
    <a:lstStyle/>
    <a:p>
      <a:pPr>
        <a:defRPr lang="zh-CN">
          <a:latin typeface="+mn-lt"/>
          <a:ea typeface="+mn-ea"/>
          <a:cs typeface="+mn-ea"/>
          <a:sym typeface="+mn-lt"/>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0D0780-C29A-4A81-80DD-7B34CDC74CAE}" type="datetimeFigureOut">
              <a:rPr lang="zh-CN" altLang="en-US" smtClean="0"/>
              <a:t>2018/11/29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043290-F537-4753-BDA8-5087DD2E2D7E}" type="slidenum">
              <a:rPr lang="zh-CN" altLang="en-US" smtClean="0"/>
              <a:t>‹#›</a:t>
            </a:fld>
            <a:endParaRPr lang="zh-CN" altLang="en-US"/>
          </a:p>
        </p:txBody>
      </p:sp>
    </p:spTree>
    <p:extLst>
      <p:ext uri="{BB962C8B-B14F-4D97-AF65-F5344CB8AC3E}">
        <p14:creationId xmlns:p14="http://schemas.microsoft.com/office/powerpoint/2010/main" val="2099930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6.pn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BEB2701-E991-4BA9-AAE6-F9CF0019BF5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2" name="标题 1"/>
          <p:cNvSpPr>
            <a:spLocks noGrp="1"/>
          </p:cNvSpPr>
          <p:nvPr>
            <p:ph type="ctrTitle"/>
          </p:nvPr>
        </p:nvSpPr>
        <p:spPr>
          <a:xfrm>
            <a:off x="1047205" y="1314994"/>
            <a:ext cx="11014166" cy="686844"/>
          </a:xfrm>
          <a:prstGeom prst="rect">
            <a:avLst/>
          </a:prstGeom>
        </p:spPr>
        <p:txBody>
          <a:bodyPr anchor="ctr"/>
          <a:lstStyle>
            <a:lvl1pPr algn="l">
              <a:defRPr sz="4000" b="1">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1047205" y="2121581"/>
            <a:ext cx="11014166" cy="686844"/>
          </a:xfrm>
          <a:prstGeom prst="rect">
            <a:avLst/>
          </a:prstGeom>
        </p:spPr>
        <p:txBody>
          <a:bodyPr/>
          <a:lstStyle>
            <a:lvl1pPr marL="0" indent="0" algn="l">
              <a:buNone/>
              <a:defRPr sz="2000">
                <a:solidFill>
                  <a:schemeClr val="bg1"/>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47205" y="6028218"/>
            <a:ext cx="2371403" cy="432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B51978D-8F74-45FC-BC4E-F15D729CC9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02</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9AE13DE-9677-4B76-9984-15FB5101015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节标题">
    <p:bg>
      <p:bgRef idx="1001">
        <a:schemeClr val="bg1"/>
      </p:bgRef>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98D83B2-06F8-48A4-A0CD-BC8F5504E8D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8" name="矩形 17">
            <a:extLst>
              <a:ext uri="{FF2B5EF4-FFF2-40B4-BE49-F238E27FC236}">
                <a16:creationId xmlns:a16="http://schemas.microsoft.com/office/drawing/2014/main" id="{17BF2AED-A8B4-43D5-A88D-CD84A5158849}"/>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标题 1">
            <a:extLst>
              <a:ext uri="{FF2B5EF4-FFF2-40B4-BE49-F238E27FC236}">
                <a16:creationId xmlns:a16="http://schemas.microsoft.com/office/drawing/2014/main" id="{98726AB9-9BA3-495F-8E2D-0CF42BE8909E}"/>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20" name="文本占位符 2">
            <a:extLst>
              <a:ext uri="{FF2B5EF4-FFF2-40B4-BE49-F238E27FC236}">
                <a16:creationId xmlns:a16="http://schemas.microsoft.com/office/drawing/2014/main" id="{240A7861-5350-441C-AD04-D7FC74E2B7DA}"/>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21" name="椭圆 20">
            <a:extLst>
              <a:ext uri="{FF2B5EF4-FFF2-40B4-BE49-F238E27FC236}">
                <a16:creationId xmlns:a16="http://schemas.microsoft.com/office/drawing/2014/main" id="{015D5661-FFC0-4055-A117-EE55959356CE}"/>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11">
            <a:extLst>
              <a:ext uri="{FF2B5EF4-FFF2-40B4-BE49-F238E27FC236}">
                <a16:creationId xmlns:a16="http://schemas.microsoft.com/office/drawing/2014/main" id="{BA12EFD0-D505-47EC-BDAE-0044F318F0C8}"/>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extLst>
      <p:ext uri="{BB962C8B-B14F-4D97-AF65-F5344CB8AC3E}">
        <p14:creationId xmlns:p14="http://schemas.microsoft.com/office/powerpoint/2010/main" val="4238526278"/>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节标题">
    <p:bg>
      <p:bgPr>
        <a:solidFill>
          <a:schemeClr val="bg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37217F6-5C0E-4185-BD72-E608230C63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69D21432-276F-400B-BA98-DB501A581C15}"/>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627D91B9-BFE3-4ADB-9D6F-E46C23D97B4D}"/>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6" name="文本占位符 2">
            <a:extLst>
              <a:ext uri="{FF2B5EF4-FFF2-40B4-BE49-F238E27FC236}">
                <a16:creationId xmlns:a16="http://schemas.microsoft.com/office/drawing/2014/main" id="{49B5A29D-0A7D-40D3-A8AC-373D590520D7}"/>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7" name="椭圆 16">
            <a:extLst>
              <a:ext uri="{FF2B5EF4-FFF2-40B4-BE49-F238E27FC236}">
                <a16:creationId xmlns:a16="http://schemas.microsoft.com/office/drawing/2014/main" id="{DE7347D2-93A5-450B-9B6E-BB272C1791F1}"/>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a:extLst>
              <a:ext uri="{FF2B5EF4-FFF2-40B4-BE49-F238E27FC236}">
                <a16:creationId xmlns:a16="http://schemas.microsoft.com/office/drawing/2014/main" id="{DB91C8B7-450D-4597-8DCB-2FD64D3E07A3}"/>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02</a:t>
            </a:r>
            <a:endParaRPr lang="zh-CN" altLang="en-US" dirty="0"/>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extLst>
      <p:ext uri="{BB962C8B-B14F-4D97-AF65-F5344CB8AC3E}">
        <p14:creationId xmlns:p14="http://schemas.microsoft.com/office/powerpoint/2010/main" val="531309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_节标题">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9009B55-78FD-430E-8B07-713EA63B237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矩形 10">
            <a:extLst>
              <a:ext uri="{FF2B5EF4-FFF2-40B4-BE49-F238E27FC236}">
                <a16:creationId xmlns:a16="http://schemas.microsoft.com/office/drawing/2014/main" id="{2F1EEFBF-6590-4E17-BCA6-D0D3697C3C70}"/>
              </a:ext>
            </a:extLst>
          </p:cNvPr>
          <p:cNvSpPr/>
          <p:nvPr userDrawn="1"/>
        </p:nvSpPr>
        <p:spPr>
          <a:xfrm rot="16200000">
            <a:off x="4405314" y="-2667001"/>
            <a:ext cx="3381374" cy="12192002"/>
          </a:xfrm>
          <a:prstGeom prst="rect">
            <a:avLst/>
          </a:prstGeom>
          <a:gradFill>
            <a:gsLst>
              <a:gs pos="30000">
                <a:srgbClr val="8D0780"/>
              </a:gs>
              <a:gs pos="100000">
                <a:srgbClr val="182983">
                  <a:alpha val="5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标题 1">
            <a:extLst>
              <a:ext uri="{FF2B5EF4-FFF2-40B4-BE49-F238E27FC236}">
                <a16:creationId xmlns:a16="http://schemas.microsoft.com/office/drawing/2014/main" id="{CA5F0425-47CF-4D33-8FC6-B065C3CC132E}"/>
              </a:ext>
            </a:extLst>
          </p:cNvPr>
          <p:cNvSpPr>
            <a:spLocks noGrp="1"/>
          </p:cNvSpPr>
          <p:nvPr>
            <p:ph type="title"/>
          </p:nvPr>
        </p:nvSpPr>
        <p:spPr>
          <a:xfrm>
            <a:off x="3676650" y="2917033"/>
            <a:ext cx="5183971" cy="600075"/>
          </a:xfrm>
          <a:prstGeom prst="rect">
            <a:avLst/>
          </a:prstGeom>
        </p:spPr>
        <p:txBody>
          <a:bodyPr anchor="t"/>
          <a:lstStyle>
            <a:lvl1pPr algn="l">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16" name="文本占位符 2">
            <a:extLst>
              <a:ext uri="{FF2B5EF4-FFF2-40B4-BE49-F238E27FC236}">
                <a16:creationId xmlns:a16="http://schemas.microsoft.com/office/drawing/2014/main" id="{E4886163-DF13-4398-B2F3-E7F8C0F9AD6E}"/>
              </a:ext>
            </a:extLst>
          </p:cNvPr>
          <p:cNvSpPr>
            <a:spLocks noGrp="1"/>
          </p:cNvSpPr>
          <p:nvPr>
            <p:ph type="body" idx="1" hasCustomPrompt="1"/>
          </p:nvPr>
        </p:nvSpPr>
        <p:spPr>
          <a:xfrm>
            <a:off x="3676650" y="3619502"/>
            <a:ext cx="5183971" cy="600076"/>
          </a:xfrm>
          <a:prstGeom prst="rect">
            <a:avLst/>
          </a:prstGeom>
        </p:spPr>
        <p:txBody>
          <a:bodyPr/>
          <a:lstStyle>
            <a:lvl1pPr marL="0" indent="0" algn="l">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单击此处添加章节副标题或章节摘要</a:t>
            </a:r>
          </a:p>
        </p:txBody>
      </p:sp>
      <p:sp>
        <p:nvSpPr>
          <p:cNvPr id="17" name="椭圆 16">
            <a:extLst>
              <a:ext uri="{FF2B5EF4-FFF2-40B4-BE49-F238E27FC236}">
                <a16:creationId xmlns:a16="http://schemas.microsoft.com/office/drawing/2014/main" id="{8622BFBB-6B56-4388-BE09-E0FA84930939}"/>
              </a:ext>
            </a:extLst>
          </p:cNvPr>
          <p:cNvSpPr/>
          <p:nvPr userDrawn="1"/>
        </p:nvSpPr>
        <p:spPr>
          <a:xfrm>
            <a:off x="1052523" y="2395537"/>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1">
            <a:extLst>
              <a:ext uri="{FF2B5EF4-FFF2-40B4-BE49-F238E27FC236}">
                <a16:creationId xmlns:a16="http://schemas.microsoft.com/office/drawing/2014/main" id="{8A6BA5DC-F0BA-4AD6-99AC-D3D792E24FEB}"/>
              </a:ext>
            </a:extLst>
          </p:cNvPr>
          <p:cNvSpPr>
            <a:spLocks noGrp="1"/>
          </p:cNvSpPr>
          <p:nvPr>
            <p:ph type="body" sz="quarter" idx="13" hasCustomPrompt="1"/>
          </p:nvPr>
        </p:nvSpPr>
        <p:spPr>
          <a:xfrm>
            <a:off x="1541698" y="3127374"/>
            <a:ext cx="1088571" cy="603250"/>
          </a:xfrm>
          <a:prstGeom prst="rect">
            <a:avLst/>
          </a:prstGeom>
        </p:spPr>
        <p:txBody>
          <a:bodyPr anchor="ctr"/>
          <a:lstStyle>
            <a:lvl1pPr marL="0" indent="0" algn="ctr">
              <a:buNone/>
              <a:defRPr sz="4400">
                <a:solidFill>
                  <a:schemeClr val="bg1"/>
                </a:solidFill>
                <a:latin typeface="微软雅黑" panose="020B0503020204020204" pitchFamily="34" charset="-122"/>
                <a:ea typeface="微软雅黑" panose="020B0503020204020204" pitchFamily="34" charset="-122"/>
              </a:defRPr>
            </a:lvl1pPr>
          </a:lstStyle>
          <a:p>
            <a:pPr lvl="0"/>
            <a:r>
              <a:rPr lang="en-US" altLang="zh-CN" dirty="0"/>
              <a:t>03</a:t>
            </a:r>
            <a:endParaRPr lang="zh-CN" altLang="en-US" dirty="0"/>
          </a:p>
        </p:txBody>
      </p:sp>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extLst>
      <p:ext uri="{BB962C8B-B14F-4D97-AF65-F5344CB8AC3E}">
        <p14:creationId xmlns:p14="http://schemas.microsoft.com/office/powerpoint/2010/main" val="1556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chemeClr val="tx1"/>
        </a:solidFill>
        <a:effectLst/>
      </p:bgPr>
    </p:bg>
    <p:spTree>
      <p:nvGrpSpPr>
        <p:cNvPr id="1" name=""/>
        <p:cNvGrpSpPr/>
        <p:nvPr/>
      </p:nvGrpSpPr>
      <p:grpSpPr>
        <a:xfrm>
          <a:off x="0" y="0"/>
          <a:ext cx="0" cy="0"/>
          <a:chOff x="0" y="0"/>
          <a:chExt cx="0" cy="0"/>
        </a:xfrm>
      </p:grpSpPr>
      <p:sp>
        <p:nvSpPr>
          <p:cNvPr id="6" name="矩形 5"/>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7" name="标题 1"/>
          <p:cNvSpPr>
            <a:spLocks noGrp="1"/>
          </p:cNvSpPr>
          <p:nvPr>
            <p:ph type="title"/>
          </p:nvPr>
        </p:nvSpPr>
        <p:spPr>
          <a:xfrm>
            <a:off x="348488" y="243943"/>
            <a:ext cx="10148062" cy="579258"/>
          </a:xfrm>
          <a:prstGeom prst="rect">
            <a:avLst/>
          </a:prstGeom>
        </p:spPr>
        <p:txBody>
          <a:bodyPr anchor="ctr" anchorCtr="0"/>
          <a:lstStyle>
            <a:lvl1pPr>
              <a:defRPr sz="2000" b="1" i="0" baseline="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
        <p:nvSpPr>
          <p:cNvPr id="5" name="灯片编号占位符 21">
            <a:extLst>
              <a:ext uri="{FF2B5EF4-FFF2-40B4-BE49-F238E27FC236}">
                <a16:creationId xmlns:a16="http://schemas.microsoft.com/office/drawing/2014/main" id="{46E32278-F75C-4178-B4A1-6AD90118476F}"/>
              </a:ext>
            </a:extLst>
          </p:cNvPr>
          <p:cNvSpPr>
            <a:spLocks noGrp="1"/>
          </p:cNvSpPr>
          <p:nvPr userDrawn="1"/>
        </p:nvSpPr>
        <p:spPr>
          <a:xfrm>
            <a:off x="8793480" y="6503149"/>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0B3597A-4D70-400C-9DFA-27137A1C64E5}" type="slidenum">
              <a:rPr lang="zh-CN" altLang="en-US" smtClean="0"/>
              <a:pPr/>
              <a:t>‹#›</a:t>
            </a:fld>
            <a:endParaRPr lang="zh-CN" altLang="en-US"/>
          </a:p>
        </p:txBody>
      </p:sp>
      <p:grpSp>
        <p:nvGrpSpPr>
          <p:cNvPr id="8" name="组合 7"/>
          <p:cNvGrpSpPr/>
          <p:nvPr userDrawn="1"/>
        </p:nvGrpSpPr>
        <p:grpSpPr>
          <a:xfrm>
            <a:off x="0" y="6685711"/>
            <a:ext cx="12192000" cy="179436"/>
            <a:chOff x="0" y="6660225"/>
            <a:chExt cx="12192000" cy="179436"/>
          </a:xfrm>
        </p:grpSpPr>
        <p:pic>
          <p:nvPicPr>
            <p:cNvPr id="10" name="图片 9">
              <a:extLst>
                <a:ext uri="{FF2B5EF4-FFF2-40B4-BE49-F238E27FC236}">
                  <a16:creationId xmlns:a16="http://schemas.microsoft.com/office/drawing/2014/main" id="{AE8A6F2E-85DD-4ABE-AE0A-354C64A4B45A}"/>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t="21745" b="22607"/>
            <a:stretch/>
          </p:blipFill>
          <p:spPr>
            <a:xfrm>
              <a:off x="0" y="6665000"/>
              <a:ext cx="12192000" cy="174661"/>
            </a:xfrm>
            <a:prstGeom prst="rect">
              <a:avLst/>
            </a:prstGeom>
          </p:spPr>
        </p:pic>
        <p:sp>
          <p:nvSpPr>
            <p:cNvPr id="11" name="平行四边形 10"/>
            <p:cNvSpPr/>
            <p:nvPr userDrawn="1"/>
          </p:nvSpPr>
          <p:spPr>
            <a:xfrm flipH="1">
              <a:off x="0" y="6660225"/>
              <a:ext cx="10708974" cy="96138"/>
            </a:xfrm>
            <a:prstGeom prst="parallelogram">
              <a:avLst>
                <a:gd name="adj" fmla="val 77465"/>
              </a:avLst>
            </a:prstGeom>
            <a:gradFill flip="none" rotWithShape="1">
              <a:gsLst>
                <a:gs pos="100000">
                  <a:srgbClr val="8D0780"/>
                </a:gs>
                <a:gs pos="0">
                  <a:srgbClr val="18298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2" name="矩形 11"/>
            <p:cNvSpPr/>
            <p:nvPr userDrawn="1"/>
          </p:nvSpPr>
          <p:spPr>
            <a:xfrm>
              <a:off x="0" y="6675274"/>
              <a:ext cx="174661" cy="87330"/>
            </a:xfrm>
            <a:prstGeom prst="rect">
              <a:avLst/>
            </a:prstGeom>
            <a:solidFill>
              <a:srgbClr val="1A298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348487" y="1000125"/>
            <a:ext cx="11491087" cy="690563"/>
          </a:xfrm>
          <a:prstGeom prst="rect">
            <a:avLst/>
          </a:prstGeom>
        </p:spPr>
        <p:txBody>
          <a:bodyPr/>
          <a:lstStyle/>
          <a:p>
            <a:r>
              <a:rPr lang="zh-CN" altLang="en-US" dirty="0"/>
              <a:t>单击此处编辑母版标题样式</a:t>
            </a:r>
          </a:p>
        </p:txBody>
      </p:sp>
      <p:sp>
        <p:nvSpPr>
          <p:cNvPr id="3" name="内容占位符 2"/>
          <p:cNvSpPr>
            <a:spLocks noGrp="1"/>
          </p:cNvSpPr>
          <p:nvPr>
            <p:ph sz="half" idx="1" hasCustomPrompt="1"/>
          </p:nvPr>
        </p:nvSpPr>
        <p:spPr>
          <a:xfrm>
            <a:off x="348488" y="2047875"/>
            <a:ext cx="5671312" cy="4129087"/>
          </a:xfrm>
          <a:prstGeom prst="rect">
            <a:avLst/>
          </a:prstGeo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2047875"/>
            <a:ext cx="5667374" cy="4129087"/>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2"/>
          </p:nvPr>
        </p:nvSpPr>
        <p:spPr>
          <a:xfrm>
            <a:off x="9096374" y="6356350"/>
            <a:ext cx="2743200" cy="365125"/>
          </a:xfrm>
        </p:spPr>
        <p:txBody>
          <a:bodyPr/>
          <a:lstStyle/>
          <a:p>
            <a:fld id="{D0B3597A-4D70-400C-9DFA-27137A1C64E5}" type="slidenum">
              <a:rPr lang="zh-CN" altLang="en-US" smtClean="0"/>
              <a:t>‹#›</a:t>
            </a:fld>
            <a:endParaRPr lang="zh-CN" altLang="en-US"/>
          </a:p>
        </p:txBody>
      </p:sp>
      <p:sp>
        <p:nvSpPr>
          <p:cNvPr id="8" name="矩形 7"/>
          <p:cNvSpPr/>
          <p:nvPr userDrawn="1"/>
        </p:nvSpPr>
        <p:spPr>
          <a:xfrm>
            <a:off x="0" y="243942"/>
            <a:ext cx="161925" cy="579259"/>
          </a:xfrm>
          <a:prstGeom prst="rect">
            <a:avLst/>
          </a:prstGeom>
          <a:gradFill flip="none" rotWithShape="1">
            <a:gsLst>
              <a:gs pos="100000">
                <a:srgbClr val="8D0780"/>
              </a:gs>
              <a:gs pos="0">
                <a:srgbClr val="182983">
                  <a:alpha val="90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sp>
        <p:nvSpPr>
          <p:cNvPr id="12" name="文本占位符 11"/>
          <p:cNvSpPr>
            <a:spLocks noGrp="1"/>
          </p:cNvSpPr>
          <p:nvPr>
            <p:ph type="body" sz="quarter" idx="13" hasCustomPrompt="1"/>
          </p:nvPr>
        </p:nvSpPr>
        <p:spPr>
          <a:xfrm>
            <a:off x="348487" y="243942"/>
            <a:ext cx="10157588" cy="576795"/>
          </a:xfrm>
          <a:prstGeom prst="rect">
            <a:avLst/>
          </a:prstGeom>
        </p:spPr>
        <p:txBody>
          <a:bodyPr anchor="ctr"/>
          <a:lstStyle>
            <a:lvl1pPr marL="0" indent="0">
              <a:buNone/>
              <a:defRPr sz="2000" b="1">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pic>
        <p:nvPicPr>
          <p:cNvPr id="13" name="图片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p>
            <a:fld id="{8893BE37-D960-4DCA-881A-5D55A39D9706}" type="datetimeFigureOut">
              <a:rPr lang="zh-CN" altLang="en-US" smtClean="0"/>
              <a:t>2018/11/29</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4F08BE-0E20-4085-8AFA-98AFD7BAF5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pic>
        <p:nvPicPr>
          <p:cNvPr id="6" name="图片 5">
            <a:extLst>
              <a:ext uri="{FF2B5EF4-FFF2-40B4-BE49-F238E27FC236}">
                <a16:creationId xmlns:a16="http://schemas.microsoft.com/office/drawing/2014/main" id="{9C653285-48B5-4E9A-BBC2-7E5D6E02A2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898" y="1451"/>
            <a:ext cx="12188203" cy="6855097"/>
          </a:xfrm>
          <a:prstGeom prst="rect">
            <a:avLst/>
          </a:prstGeom>
        </p:spPr>
      </p:pic>
      <p:pic>
        <p:nvPicPr>
          <p:cNvPr id="8" name="图片 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
        <p:nvSpPr>
          <p:cNvPr id="7" name="文本框 6"/>
          <p:cNvSpPr txBox="1"/>
          <p:nvPr userDrawn="1"/>
        </p:nvSpPr>
        <p:spPr>
          <a:xfrm>
            <a:off x="4819993" y="2565919"/>
            <a:ext cx="3009158" cy="830997"/>
          </a:xfrm>
          <a:prstGeom prst="rect">
            <a:avLst/>
          </a:prstGeom>
          <a:noFill/>
        </p:spPr>
        <p:txBody>
          <a:bodyPr wrap="non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Thanks</a:t>
            </a:r>
            <a:r>
              <a:rPr lang="zh-CN" altLang="en-US" sz="4800" b="1" dirty="0">
                <a:solidFill>
                  <a:schemeClr val="bg1"/>
                </a:solidFill>
                <a:latin typeface="微软雅黑" panose="020B0503020204020204" pitchFamily="34" charset="-122"/>
                <a:ea typeface="微软雅黑" panose="020B0503020204020204" pitchFamily="34" charset="-122"/>
              </a:rPr>
              <a:t>！</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4727423" y="836241"/>
            <a:ext cx="3873137" cy="411685"/>
          </a:xfrm>
          <a:prstGeom prst="rect">
            <a:avLst/>
          </a:prstGeom>
        </p:spPr>
        <p:txBody>
          <a:bodyPr anchor="ctr"/>
          <a:lstStyle>
            <a:lvl1pP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873443" y="1420174"/>
            <a:ext cx="2218101" cy="494320"/>
          </a:xfrm>
          <a:prstGeom prst="rect">
            <a:avLst/>
          </a:prstGeom>
        </p:spPr>
      </p:pic>
      <p:sp>
        <p:nvSpPr>
          <p:cNvPr id="17" name="椭圆 16"/>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4727423" y="1259963"/>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3305840" y="4364281"/>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0" name="文本占位符 31"/>
          <p:cNvSpPr>
            <a:spLocks noGrp="1"/>
          </p:cNvSpPr>
          <p:nvPr>
            <p:ph type="body" sz="quarter" idx="12" hasCustomPrompt="1"/>
          </p:nvPr>
        </p:nvSpPr>
        <p:spPr>
          <a:xfrm>
            <a:off x="3318904" y="4791711"/>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4727423" y="496580"/>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01</a:t>
            </a:r>
            <a:endParaRPr lang="zh-CN" altLang="en-US" dirty="0"/>
          </a:p>
        </p:txBody>
      </p:sp>
      <p:sp>
        <p:nvSpPr>
          <p:cNvPr id="42" name="文本占位符 36"/>
          <p:cNvSpPr>
            <a:spLocks noGrp="1"/>
          </p:cNvSpPr>
          <p:nvPr>
            <p:ph type="body" sz="quarter" idx="14" hasCustomPrompt="1"/>
          </p:nvPr>
        </p:nvSpPr>
        <p:spPr>
          <a:xfrm>
            <a:off x="3318904" y="4019619"/>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03</a:t>
            </a:r>
            <a:endParaRPr lang="zh-CN" altLang="en-US" dirty="0"/>
          </a:p>
        </p:txBody>
      </p:sp>
      <p:sp>
        <p:nvSpPr>
          <p:cNvPr id="48" name="文本占位符 36"/>
          <p:cNvSpPr>
            <a:spLocks noGrp="1"/>
          </p:cNvSpPr>
          <p:nvPr>
            <p:ph type="body" sz="quarter" idx="15" hasCustomPrompt="1"/>
          </p:nvPr>
        </p:nvSpPr>
        <p:spPr>
          <a:xfrm>
            <a:off x="4561832" y="2752667"/>
            <a:ext cx="3797436"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0" name="文本占位符 31"/>
          <p:cNvSpPr>
            <a:spLocks noGrp="1"/>
          </p:cNvSpPr>
          <p:nvPr>
            <p:ph type="body" sz="quarter" idx="16" hasCustomPrompt="1"/>
          </p:nvPr>
        </p:nvSpPr>
        <p:spPr>
          <a:xfrm>
            <a:off x="4566965" y="3180097"/>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4566965" y="2416714"/>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88229" y="2096990"/>
            <a:ext cx="670778" cy="335389"/>
          </a:xfrm>
          <a:prstGeom prst="rect">
            <a:avLst/>
          </a:prstGeom>
        </p:spPr>
      </p:pic>
      <p:sp>
        <p:nvSpPr>
          <p:cNvPr id="25" name="椭圆 24"/>
          <p:cNvSpPr/>
          <p:nvPr userDrawn="1"/>
        </p:nvSpPr>
        <p:spPr>
          <a:xfrm>
            <a:off x="3863250" y="2369718"/>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userDrawn="1"/>
        </p:nvSpPr>
        <p:spPr>
          <a:xfrm>
            <a:off x="995745" y="401957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6"/>
          <p:cNvSpPr>
            <a:spLocks noGrp="1"/>
          </p:cNvSpPr>
          <p:nvPr>
            <p:ph type="body" sz="quarter" idx="18" hasCustomPrompt="1"/>
          </p:nvPr>
        </p:nvSpPr>
        <p:spPr>
          <a:xfrm>
            <a:off x="678655" y="5711495"/>
            <a:ext cx="3886200" cy="411685"/>
          </a:xfrm>
          <a:prstGeom prst="rect">
            <a:avLst/>
          </a:prstGeom>
        </p:spPr>
        <p:txBody>
          <a:bodyPr anchor="ctr"/>
          <a:lstStyle>
            <a:lvl1pPr marL="0" indent="0">
              <a:buNone/>
              <a:defRPr sz="2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3" name="文本占位符 31"/>
          <p:cNvSpPr>
            <a:spLocks noGrp="1"/>
          </p:cNvSpPr>
          <p:nvPr>
            <p:ph type="body" sz="quarter" idx="19" hasCustomPrompt="1"/>
          </p:nvPr>
        </p:nvSpPr>
        <p:spPr>
          <a:xfrm>
            <a:off x="691719" y="6138925"/>
            <a:ext cx="3873136" cy="328917"/>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4" name="文本占位符 36"/>
          <p:cNvSpPr>
            <a:spLocks noGrp="1"/>
          </p:cNvSpPr>
          <p:nvPr>
            <p:ph type="body" sz="quarter" idx="20" hasCustomPrompt="1"/>
          </p:nvPr>
        </p:nvSpPr>
        <p:spPr>
          <a:xfrm>
            <a:off x="691719" y="5366833"/>
            <a:ext cx="3873136" cy="328917"/>
          </a:xfrm>
          <a:prstGeom prst="rect">
            <a:avLst/>
          </a:prstGeom>
        </p:spPr>
        <p:txBody>
          <a:bodyPr anchor="ctr"/>
          <a:lstStyle>
            <a:lvl1pPr marL="0" indent="0">
              <a:buNone/>
              <a:defRPr sz="2800">
                <a:solidFill>
                  <a:schemeClr val="bg1"/>
                </a:solidFill>
                <a:latin typeface="DINCond-Regular" pitchFamily="50" charset="0"/>
                <a:ea typeface="微软雅黑" panose="020B0503020204020204" pitchFamily="34" charset="-122"/>
              </a:defRPr>
            </a:lvl1pPr>
          </a:lstStyle>
          <a:p>
            <a:pPr lvl="0"/>
            <a:r>
              <a:rPr lang="en-US" altLang="zh-CN" dirty="0"/>
              <a:t>PART  04</a:t>
            </a:r>
            <a:endParaRPr lang="zh-CN" altLang="en-US" dirty="0"/>
          </a:p>
        </p:txBody>
      </p:sp>
      <p:sp>
        <p:nvSpPr>
          <p:cNvPr id="45" name="椭圆 44"/>
          <p:cNvSpPr/>
          <p:nvPr userDrawn="1"/>
        </p:nvSpPr>
        <p:spPr>
          <a:xfrm>
            <a:off x="2960053" y="376811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3" name="图片 22"/>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t>2018/11/29</a:t>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p:txBody>
          <a:bodyPr/>
          <a:lstStyle/>
          <a:p>
            <a:fld id="{D0B3597A-4D70-400C-9DFA-27137A1C64E5}"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87263" cy="6858000"/>
          </a:xfrm>
          <a:prstGeom prst="rect">
            <a:avLst/>
          </a:prstGeom>
        </p:spPr>
      </p:pic>
      <p:sp>
        <p:nvSpPr>
          <p:cNvPr id="33" name="标题 1"/>
          <p:cNvSpPr>
            <a:spLocks noGrp="1"/>
          </p:cNvSpPr>
          <p:nvPr>
            <p:ph type="title"/>
          </p:nvPr>
        </p:nvSpPr>
        <p:spPr>
          <a:xfrm>
            <a:off x="4984300" y="1148182"/>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35" name="图形 34"/>
          <p:cNvPicPr>
            <a:picLocks noChangeAspect="1"/>
          </p:cNvPicPr>
          <p:nvPr userDrawn="1"/>
        </p:nvPicPr>
        <p:blipFill>
          <a:blip r:embed="rId3"/>
          <a:stretch>
            <a:fillRect/>
          </a:stretch>
        </p:blipFill>
        <p:spPr>
          <a:xfrm>
            <a:off x="873443" y="1420174"/>
            <a:ext cx="2218101" cy="494320"/>
          </a:xfrm>
          <a:prstGeom prst="rect">
            <a:avLst/>
          </a:prstGeom>
        </p:spPr>
      </p:pic>
      <p:sp>
        <p:nvSpPr>
          <p:cNvPr id="36" name="椭圆 35"/>
          <p:cNvSpPr/>
          <p:nvPr userDrawn="1"/>
        </p:nvSpPr>
        <p:spPr>
          <a:xfrm>
            <a:off x="3859508" y="88008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userDrawn="1"/>
        </p:nvSpPr>
        <p:spPr>
          <a:xfrm flipV="1">
            <a:off x="5068558" y="163657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占位符 31"/>
          <p:cNvSpPr>
            <a:spLocks noGrp="1"/>
          </p:cNvSpPr>
          <p:nvPr>
            <p:ph type="body" sz="quarter" idx="10" hasCustomPrompt="1"/>
          </p:nvPr>
        </p:nvSpPr>
        <p:spPr>
          <a:xfrm>
            <a:off x="4984300" y="173865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4" name="文本占位符 36"/>
          <p:cNvSpPr>
            <a:spLocks noGrp="1"/>
          </p:cNvSpPr>
          <p:nvPr>
            <p:ph type="body" sz="quarter" idx="11" hasCustomPrompt="1"/>
          </p:nvPr>
        </p:nvSpPr>
        <p:spPr>
          <a:xfrm>
            <a:off x="1422319" y="5333403"/>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5" name="矩形 44"/>
          <p:cNvSpPr/>
          <p:nvPr userDrawn="1"/>
        </p:nvSpPr>
        <p:spPr>
          <a:xfrm flipV="1">
            <a:off x="1519641" y="5825502"/>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31"/>
          <p:cNvSpPr>
            <a:spLocks noGrp="1"/>
          </p:cNvSpPr>
          <p:nvPr>
            <p:ph type="body" sz="quarter" idx="12" hasCustomPrompt="1"/>
          </p:nvPr>
        </p:nvSpPr>
        <p:spPr>
          <a:xfrm>
            <a:off x="1435383" y="5927584"/>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7" name="文本占位符 36"/>
          <p:cNvSpPr>
            <a:spLocks noGrp="1"/>
          </p:cNvSpPr>
          <p:nvPr>
            <p:ph type="body" sz="quarter" idx="13" hasCustomPrompt="1"/>
          </p:nvPr>
        </p:nvSpPr>
        <p:spPr>
          <a:xfrm>
            <a:off x="4984300" y="67184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01</a:t>
            </a:r>
            <a:endParaRPr lang="zh-CN" altLang="en-US" dirty="0"/>
          </a:p>
        </p:txBody>
      </p:sp>
      <p:sp>
        <p:nvSpPr>
          <p:cNvPr id="56" name="文本占位符 36"/>
          <p:cNvSpPr>
            <a:spLocks noGrp="1"/>
          </p:cNvSpPr>
          <p:nvPr>
            <p:ph type="body" sz="quarter" idx="14" hasCustomPrompt="1"/>
          </p:nvPr>
        </p:nvSpPr>
        <p:spPr>
          <a:xfrm>
            <a:off x="1435383" y="485206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03</a:t>
            </a:r>
            <a:endParaRPr lang="zh-CN" altLang="en-US" dirty="0"/>
          </a:p>
        </p:txBody>
      </p:sp>
      <p:sp>
        <p:nvSpPr>
          <p:cNvPr id="57" name="文本占位符 36"/>
          <p:cNvSpPr>
            <a:spLocks noGrp="1"/>
          </p:cNvSpPr>
          <p:nvPr>
            <p:ph type="body" sz="quarter" idx="15" hasCustomPrompt="1"/>
          </p:nvPr>
        </p:nvSpPr>
        <p:spPr>
          <a:xfrm>
            <a:off x="4638032" y="330487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8" name="矩形 57"/>
          <p:cNvSpPr/>
          <p:nvPr userDrawn="1"/>
        </p:nvSpPr>
        <p:spPr>
          <a:xfrm flipV="1">
            <a:off x="4727423" y="379697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占位符 31"/>
          <p:cNvSpPr>
            <a:spLocks noGrp="1"/>
          </p:cNvSpPr>
          <p:nvPr>
            <p:ph type="body" sz="quarter" idx="16" hasCustomPrompt="1"/>
          </p:nvPr>
        </p:nvSpPr>
        <p:spPr>
          <a:xfrm>
            <a:off x="4643165" y="389905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60" name="文本占位符 36"/>
          <p:cNvSpPr>
            <a:spLocks noGrp="1"/>
          </p:cNvSpPr>
          <p:nvPr>
            <p:ph type="body" sz="quarter" idx="17" hasCustomPrompt="1"/>
          </p:nvPr>
        </p:nvSpPr>
        <p:spPr>
          <a:xfrm>
            <a:off x="4643165" y="2832247"/>
            <a:ext cx="3873136" cy="465592"/>
          </a:xfrm>
          <a:prstGeom prst="rect">
            <a:avLst/>
          </a:prstGeom>
        </p:spPr>
        <p:txBody>
          <a:bodyPr anchor="ctr"/>
          <a:lstStyle>
            <a:lvl1pPr marL="0" indent="0">
              <a:buNone/>
              <a:defRPr sz="3600">
                <a:solidFill>
                  <a:schemeClr val="bg1"/>
                </a:solidFill>
                <a:latin typeface="微软雅黑" panose="020B0503020204020204" pitchFamily="34" charset="-122"/>
                <a:ea typeface="微软雅黑" panose="020B0503020204020204" pitchFamily="34" charset="-122"/>
              </a:defRPr>
            </a:lvl1pPr>
          </a:lstStyle>
          <a:p>
            <a:pPr lvl="0"/>
            <a:r>
              <a:rPr lang="en-US" altLang="zh-CN" dirty="0"/>
              <a:t>PART  02</a:t>
            </a:r>
            <a:endParaRPr lang="zh-CN" altLang="en-US" dirty="0"/>
          </a:p>
        </p:txBody>
      </p:sp>
      <p:pic>
        <p:nvPicPr>
          <p:cNvPr id="61" name="图形 60"/>
          <p:cNvPicPr>
            <a:picLocks noChangeAspect="1"/>
          </p:cNvPicPr>
          <p:nvPr userDrawn="1"/>
        </p:nvPicPr>
        <p:blipFill>
          <a:blip r:embed="rId4"/>
          <a:stretch>
            <a:fillRect/>
          </a:stretch>
        </p:blipFill>
        <p:spPr>
          <a:xfrm>
            <a:off x="1588229" y="2096990"/>
            <a:ext cx="670778" cy="335389"/>
          </a:xfrm>
          <a:prstGeom prst="rect">
            <a:avLst/>
          </a:prstGeom>
        </p:spPr>
      </p:pic>
      <p:sp>
        <p:nvSpPr>
          <p:cNvPr id="62" name="椭圆 61"/>
          <p:cNvSpPr/>
          <p:nvPr userDrawn="1"/>
        </p:nvSpPr>
        <p:spPr>
          <a:xfrm>
            <a:off x="3596526" y="3008025"/>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userDrawn="1"/>
        </p:nvSpPr>
        <p:spPr>
          <a:xfrm>
            <a:off x="1529145" y="4101230"/>
            <a:ext cx="262982" cy="262982"/>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5" name="图片 64"/>
          <p:cNvPicPr>
            <a:picLocks noChangeAspect="1"/>
          </p:cNvPicPr>
          <p:nvPr userDrawn="1"/>
        </p:nvPicPr>
        <p:blipFill rotWithShape="1">
          <a:blip r:embed="rId5">
            <a:extLst>
              <a:ext uri="{28A0092B-C50C-407E-A947-70E740481C1C}">
                <a14:useLocalDpi xmlns:a14="http://schemas.microsoft.com/office/drawing/2010/main" val="0"/>
              </a:ext>
            </a:extLst>
          </a:blip>
          <a:srcRect l="75514" r="5550"/>
          <a:stretch>
            <a:fillRect/>
          </a:stretch>
        </p:blipFill>
        <p:spPr>
          <a:xfrm>
            <a:off x="9205493" y="0"/>
            <a:ext cx="2307852" cy="6858000"/>
          </a:xfrm>
          <a:prstGeom prst="rect">
            <a:avLst/>
          </a:prstGeom>
        </p:spPr>
      </p:pic>
      <p:pic>
        <p:nvPicPr>
          <p:cNvPr id="22" name="图片 2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2018/11/29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368" y="0"/>
            <a:ext cx="12187263" cy="6858000"/>
          </a:xfrm>
          <a:prstGeom prst="rect">
            <a:avLst/>
          </a:prstGeom>
        </p:spPr>
      </p:pic>
      <p:sp>
        <p:nvSpPr>
          <p:cNvPr id="2" name="标题 1"/>
          <p:cNvSpPr>
            <a:spLocks noGrp="1"/>
          </p:cNvSpPr>
          <p:nvPr>
            <p:ph type="title"/>
          </p:nvPr>
        </p:nvSpPr>
        <p:spPr>
          <a:xfrm>
            <a:off x="2904472" y="4743194"/>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635" y="3428365"/>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4620" y="3336041"/>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8222" y="3243943"/>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4019" y="3158399"/>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3378" y="3032125"/>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988730" y="5231585"/>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904472" y="5420757"/>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7631463" y="4747517"/>
            <a:ext cx="3886200"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7728785" y="5239616"/>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7644527" y="5428788"/>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904472" y="3973856"/>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7644527" y="3981887"/>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5212124" y="1693190"/>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5301515" y="21852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5217257" y="23744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5217257" y="9275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pic>
        <p:nvPicPr>
          <p:cNvPr id="59" name="图形 58"/>
          <p:cNvPicPr>
            <a:picLocks noChangeAspect="1"/>
          </p:cNvPicPr>
          <p:nvPr userDrawn="1"/>
        </p:nvPicPr>
        <p:blipFill>
          <a:blip r:embed="rId4"/>
          <a:stretch>
            <a:fillRect/>
          </a:stretch>
        </p:blipFill>
        <p:spPr>
          <a:xfrm>
            <a:off x="1529145" y="3612452"/>
            <a:ext cx="323850" cy="161925"/>
          </a:xfrm>
          <a:prstGeom prst="rect">
            <a:avLst/>
          </a:prstGeom>
        </p:spPr>
      </p:pic>
      <p:pic>
        <p:nvPicPr>
          <p:cNvPr id="25" name="图片 2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737" y="1854"/>
            <a:ext cx="12187263" cy="6858000"/>
          </a:xfrm>
          <a:prstGeom prst="rect">
            <a:avLst/>
          </a:prstGeom>
        </p:spPr>
      </p:pic>
      <p:sp>
        <p:nvSpPr>
          <p:cNvPr id="2" name="标题 1"/>
          <p:cNvSpPr>
            <a:spLocks noGrp="1"/>
          </p:cNvSpPr>
          <p:nvPr>
            <p:ph type="title"/>
          </p:nvPr>
        </p:nvSpPr>
        <p:spPr>
          <a:xfrm>
            <a:off x="2460147" y="4722646"/>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7587" y="3367866"/>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282322"/>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544405" y="521103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2460147" y="540020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6940733" y="4718938"/>
            <a:ext cx="3895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7029873" y="521103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6945615" y="540020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2460147" y="395330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6945615" y="395330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4156186" y="163160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4245577" y="21237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4161319" y="23128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4161319" y="865974"/>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sp>
        <p:nvSpPr>
          <p:cNvPr id="52" name="文本占位符 36"/>
          <p:cNvSpPr>
            <a:spLocks noGrp="1"/>
          </p:cNvSpPr>
          <p:nvPr>
            <p:ph type="body" sz="quarter" idx="18" hasCustomPrompt="1"/>
          </p:nvPr>
        </p:nvSpPr>
        <p:spPr>
          <a:xfrm>
            <a:off x="8277768" y="1631604"/>
            <a:ext cx="37974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3" name="矩形 52"/>
          <p:cNvSpPr/>
          <p:nvPr userDrawn="1"/>
        </p:nvSpPr>
        <p:spPr>
          <a:xfrm flipV="1">
            <a:off x="8362026" y="2123703"/>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8277768" y="2312875"/>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5" name="文本占位符 36"/>
          <p:cNvSpPr>
            <a:spLocks noGrp="1"/>
          </p:cNvSpPr>
          <p:nvPr>
            <p:ph type="body" sz="quarter" idx="20" hasCustomPrompt="1"/>
          </p:nvPr>
        </p:nvSpPr>
        <p:spPr>
          <a:xfrm>
            <a:off x="8277768" y="865974"/>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pic>
        <p:nvPicPr>
          <p:cNvPr id="26" name="图形 25"/>
          <p:cNvPicPr>
            <a:picLocks noChangeAspect="1"/>
          </p:cNvPicPr>
          <p:nvPr userDrawn="1"/>
        </p:nvPicPr>
        <p:blipFill>
          <a:blip r:embed="rId4"/>
          <a:stretch>
            <a:fillRect/>
          </a:stretch>
        </p:blipFill>
        <p:spPr>
          <a:xfrm>
            <a:off x="1529145" y="3612452"/>
            <a:ext cx="323850" cy="161925"/>
          </a:xfrm>
          <a:prstGeom prst="rect">
            <a:avLst/>
          </a:prstGeom>
        </p:spPr>
      </p:pic>
      <p:pic>
        <p:nvPicPr>
          <p:cNvPr id="28" name="图片 27"/>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pic>
        <p:nvPicPr>
          <p:cNvPr id="9" name="图片 8" descr="图片包含 动物&#10;&#10;已生成高可信度的说明"/>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701"/>
            <a:ext cx="12187263" cy="6858000"/>
          </a:xfrm>
          <a:prstGeom prst="rect">
            <a:avLst/>
          </a:prstGeom>
        </p:spPr>
      </p:pic>
      <p:sp>
        <p:nvSpPr>
          <p:cNvPr id="2" name="标题 1"/>
          <p:cNvSpPr>
            <a:spLocks noGrp="1"/>
          </p:cNvSpPr>
          <p:nvPr>
            <p:ph type="title"/>
          </p:nvPr>
        </p:nvSpPr>
        <p:spPr>
          <a:xfrm>
            <a:off x="184212" y="4702098"/>
            <a:ext cx="3873137" cy="411685"/>
          </a:xfrm>
          <a:prstGeom prst="rect">
            <a:avLst/>
          </a:prstGeom>
        </p:spPr>
        <p:txBody>
          <a:bodyPr/>
          <a:lstStyle>
            <a:lvl1pPr>
              <a:defRPr sz="18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pic>
        <p:nvPicPr>
          <p:cNvPr id="13" name="图形 12"/>
          <p:cNvPicPr>
            <a:picLocks noChangeAspect="1"/>
          </p:cNvPicPr>
          <p:nvPr userDrawn="1"/>
        </p:nvPicPr>
        <p:blipFill>
          <a:blip r:embed="rId3"/>
          <a:stretch>
            <a:fillRect/>
          </a:stretch>
        </p:blipFill>
        <p:spPr>
          <a:xfrm>
            <a:off x="594768" y="2659788"/>
            <a:ext cx="2218101" cy="494320"/>
          </a:xfrm>
          <a:prstGeom prst="rect">
            <a:avLst/>
          </a:prstGeom>
        </p:spPr>
      </p:pic>
      <p:cxnSp>
        <p:nvCxnSpPr>
          <p:cNvPr id="15" name="直接连接符 14"/>
          <p:cNvCxnSpPr/>
          <p:nvPr userDrawn="1"/>
        </p:nvCxnSpPr>
        <p:spPr>
          <a:xfrm flipV="1">
            <a:off x="0" y="3429000"/>
            <a:ext cx="12189631" cy="1854"/>
          </a:xfrm>
          <a:prstGeom prst="line">
            <a:avLst/>
          </a:prstGeom>
          <a:ln>
            <a:solidFill>
              <a:srgbClr val="8D0780"/>
            </a:solidFill>
          </a:ln>
        </p:spPr>
        <p:style>
          <a:lnRef idx="1">
            <a:schemeClr val="accent1"/>
          </a:lnRef>
          <a:fillRef idx="0">
            <a:schemeClr val="accent1"/>
          </a:fillRef>
          <a:effectRef idx="0">
            <a:schemeClr val="accent1"/>
          </a:effectRef>
          <a:fontRef idx="minor">
            <a:schemeClr val="tx1"/>
          </a:fontRef>
        </p:style>
      </p:cxnSp>
      <p:sp>
        <p:nvSpPr>
          <p:cNvPr id="16" name="椭圆 15"/>
          <p:cNvSpPr/>
          <p:nvPr userDrawn="1"/>
        </p:nvSpPr>
        <p:spPr>
          <a:xfrm>
            <a:off x="1603985" y="3336676"/>
            <a:ext cx="174171" cy="17417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737587" y="3244578"/>
            <a:ext cx="355443" cy="355443"/>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userDrawn="1"/>
        </p:nvSpPr>
        <p:spPr>
          <a:xfrm>
            <a:off x="6383384" y="3159034"/>
            <a:ext cx="539931" cy="539931"/>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8882743" y="3032760"/>
            <a:ext cx="792479" cy="792479"/>
          </a:xfrm>
          <a:prstGeom prst="ellipse">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userDrawn="1"/>
        </p:nvSpPr>
        <p:spPr>
          <a:xfrm flipV="1">
            <a:off x="268470" y="51904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0" hasCustomPrompt="1"/>
          </p:nvPr>
        </p:nvSpPr>
        <p:spPr>
          <a:xfrm>
            <a:off x="184212" y="53796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37" name="文本占位符 36"/>
          <p:cNvSpPr>
            <a:spLocks noGrp="1"/>
          </p:cNvSpPr>
          <p:nvPr>
            <p:ph type="body" sz="quarter" idx="11" hasCustomPrompt="1"/>
          </p:nvPr>
        </p:nvSpPr>
        <p:spPr>
          <a:xfrm>
            <a:off x="4270012" y="4698390"/>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9" name="矩形 38"/>
          <p:cNvSpPr/>
          <p:nvPr userDrawn="1"/>
        </p:nvSpPr>
        <p:spPr>
          <a:xfrm flipV="1">
            <a:off x="4354270" y="51904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占位符 31"/>
          <p:cNvSpPr>
            <a:spLocks noGrp="1"/>
          </p:cNvSpPr>
          <p:nvPr>
            <p:ph type="body" sz="quarter" idx="12" hasCustomPrompt="1"/>
          </p:nvPr>
        </p:nvSpPr>
        <p:spPr>
          <a:xfrm>
            <a:off x="4270012" y="53796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41" name="文本占位符 36"/>
          <p:cNvSpPr>
            <a:spLocks noGrp="1"/>
          </p:cNvSpPr>
          <p:nvPr>
            <p:ph type="body" sz="quarter" idx="13" hasCustomPrompt="1"/>
          </p:nvPr>
        </p:nvSpPr>
        <p:spPr>
          <a:xfrm>
            <a:off x="184212" y="39327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01</a:t>
            </a:r>
            <a:endParaRPr lang="zh-CN" altLang="en-US" dirty="0"/>
          </a:p>
        </p:txBody>
      </p:sp>
      <p:sp>
        <p:nvSpPr>
          <p:cNvPr id="42" name="文本占位符 36"/>
          <p:cNvSpPr>
            <a:spLocks noGrp="1"/>
          </p:cNvSpPr>
          <p:nvPr>
            <p:ph type="body" sz="quarter" idx="14" hasCustomPrompt="1"/>
          </p:nvPr>
        </p:nvSpPr>
        <p:spPr>
          <a:xfrm>
            <a:off x="4270012" y="39327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sp>
        <p:nvSpPr>
          <p:cNvPr id="48" name="文本占位符 36"/>
          <p:cNvSpPr>
            <a:spLocks noGrp="1"/>
          </p:cNvSpPr>
          <p:nvPr>
            <p:ph type="body" sz="quarter" idx="15" hasCustomPrompt="1"/>
          </p:nvPr>
        </p:nvSpPr>
        <p:spPr>
          <a:xfrm>
            <a:off x="3400136" y="1641878"/>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49" name="矩形 48"/>
          <p:cNvSpPr/>
          <p:nvPr userDrawn="1"/>
        </p:nvSpPr>
        <p:spPr>
          <a:xfrm flipV="1">
            <a:off x="3489527" y="213397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占位符 31"/>
          <p:cNvSpPr>
            <a:spLocks noGrp="1"/>
          </p:cNvSpPr>
          <p:nvPr>
            <p:ph type="body" sz="quarter" idx="16" hasCustomPrompt="1"/>
          </p:nvPr>
        </p:nvSpPr>
        <p:spPr>
          <a:xfrm>
            <a:off x="3405269" y="232314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1" name="文本占位符 36"/>
          <p:cNvSpPr>
            <a:spLocks noGrp="1"/>
          </p:cNvSpPr>
          <p:nvPr>
            <p:ph type="body" sz="quarter" idx="17" hasCustomPrompt="1"/>
          </p:nvPr>
        </p:nvSpPr>
        <p:spPr>
          <a:xfrm>
            <a:off x="3405269" y="87624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02</a:t>
            </a:r>
            <a:endParaRPr lang="zh-CN" altLang="en-US" dirty="0"/>
          </a:p>
        </p:txBody>
      </p:sp>
      <p:sp>
        <p:nvSpPr>
          <p:cNvPr id="52" name="文本占位符 36"/>
          <p:cNvSpPr>
            <a:spLocks noGrp="1"/>
          </p:cNvSpPr>
          <p:nvPr>
            <p:ph type="body" sz="quarter" idx="18" hasCustomPrompt="1"/>
          </p:nvPr>
        </p:nvSpPr>
        <p:spPr>
          <a:xfrm>
            <a:off x="7521718" y="1641878"/>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53" name="矩形 52"/>
          <p:cNvSpPr/>
          <p:nvPr userDrawn="1"/>
        </p:nvSpPr>
        <p:spPr>
          <a:xfrm flipV="1">
            <a:off x="7605976" y="2133977"/>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占位符 31"/>
          <p:cNvSpPr>
            <a:spLocks noGrp="1"/>
          </p:cNvSpPr>
          <p:nvPr>
            <p:ph type="body" sz="quarter" idx="19" hasCustomPrompt="1"/>
          </p:nvPr>
        </p:nvSpPr>
        <p:spPr>
          <a:xfrm>
            <a:off x="7521718" y="2323149"/>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55" name="文本占位符 36"/>
          <p:cNvSpPr>
            <a:spLocks noGrp="1"/>
          </p:cNvSpPr>
          <p:nvPr>
            <p:ph type="body" sz="quarter" idx="20" hasCustomPrompt="1"/>
          </p:nvPr>
        </p:nvSpPr>
        <p:spPr>
          <a:xfrm>
            <a:off x="7521718" y="876248"/>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04</a:t>
            </a:r>
            <a:endParaRPr lang="zh-CN" altLang="en-US" dirty="0"/>
          </a:p>
        </p:txBody>
      </p:sp>
      <p:sp>
        <p:nvSpPr>
          <p:cNvPr id="26" name="文本占位符 36"/>
          <p:cNvSpPr>
            <a:spLocks noGrp="1"/>
          </p:cNvSpPr>
          <p:nvPr>
            <p:ph type="body" sz="quarter" idx="21" hasCustomPrompt="1"/>
          </p:nvPr>
        </p:nvSpPr>
        <p:spPr>
          <a:xfrm>
            <a:off x="8358995" y="4698390"/>
            <a:ext cx="3873136" cy="411685"/>
          </a:xfrm>
          <a:prstGeom prst="rect">
            <a:avLst/>
          </a:prstGeom>
        </p:spPr>
        <p:txBody>
          <a:bodyPr/>
          <a:lstStyle>
            <a:lvl1pPr marL="0" indent="0">
              <a:buNone/>
              <a:defRPr sz="18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27" name="矩形 26"/>
          <p:cNvSpPr/>
          <p:nvPr userDrawn="1"/>
        </p:nvSpPr>
        <p:spPr>
          <a:xfrm flipV="1">
            <a:off x="8443253" y="5190489"/>
            <a:ext cx="764464" cy="3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占位符 31"/>
          <p:cNvSpPr>
            <a:spLocks noGrp="1"/>
          </p:cNvSpPr>
          <p:nvPr>
            <p:ph type="body" sz="quarter" idx="22" hasCustomPrompt="1"/>
          </p:nvPr>
        </p:nvSpPr>
        <p:spPr>
          <a:xfrm>
            <a:off x="8358995" y="5379661"/>
            <a:ext cx="3873136" cy="557158"/>
          </a:xfrm>
          <a:prstGeom prst="rect">
            <a:avLst/>
          </a:prstGeom>
        </p:spPr>
        <p:txBody>
          <a:bodyPr/>
          <a:lstStyle>
            <a:lvl1pPr marL="0" indent="0">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单击此处添加章节副标题或内容摘要</a:t>
            </a:r>
          </a:p>
        </p:txBody>
      </p:sp>
      <p:sp>
        <p:nvSpPr>
          <p:cNvPr id="29" name="文本占位符 36"/>
          <p:cNvSpPr>
            <a:spLocks noGrp="1"/>
          </p:cNvSpPr>
          <p:nvPr>
            <p:ph type="body" sz="quarter" idx="23" hasCustomPrompt="1"/>
          </p:nvPr>
        </p:nvSpPr>
        <p:spPr>
          <a:xfrm>
            <a:off x="8358995" y="3932760"/>
            <a:ext cx="3873136" cy="688923"/>
          </a:xfrm>
          <a:prstGeom prst="rect">
            <a:avLst/>
          </a:prstGeom>
        </p:spPr>
        <p:txBody>
          <a:bodyPr anchor="ctr"/>
          <a:lstStyle>
            <a:lvl1pPr>
              <a:defRPr lang="zh-CN" altLang="en-US" sz="3600" dirty="0">
                <a:solidFill>
                  <a:schemeClr val="bg1"/>
                </a:solidFill>
                <a:latin typeface="微软雅黑" panose="020B0503020204020204" pitchFamily="34" charset="-122"/>
                <a:ea typeface="微软雅黑" panose="020B0503020204020204" pitchFamily="34" charset="-122"/>
              </a:defRPr>
            </a:lvl1pPr>
          </a:lstStyle>
          <a:p>
            <a:pPr marL="0" lvl="0" indent="0">
              <a:buNone/>
            </a:pPr>
            <a:r>
              <a:rPr lang="en-US" altLang="zh-CN" dirty="0"/>
              <a:t>PART  03</a:t>
            </a:r>
            <a:endParaRPr lang="zh-CN" altLang="en-US" dirty="0"/>
          </a:p>
        </p:txBody>
      </p:sp>
      <p:pic>
        <p:nvPicPr>
          <p:cNvPr id="30" name="图形 29"/>
          <p:cNvPicPr>
            <a:picLocks noChangeAspect="1"/>
          </p:cNvPicPr>
          <p:nvPr userDrawn="1"/>
        </p:nvPicPr>
        <p:blipFill>
          <a:blip r:embed="rId4"/>
          <a:stretch>
            <a:fillRect/>
          </a:stretch>
        </p:blipFill>
        <p:spPr>
          <a:xfrm>
            <a:off x="1529145" y="3612452"/>
            <a:ext cx="323850" cy="161925"/>
          </a:xfrm>
          <a:prstGeom prst="rect">
            <a:avLst/>
          </a:prstGeom>
        </p:spPr>
      </p:pic>
      <p:pic>
        <p:nvPicPr>
          <p:cNvPr id="33" name="图片 3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图片 1" descr="1116-04"/>
          <p:cNvPicPr>
            <a:picLocks noChangeAspect="1"/>
          </p:cNvPicPr>
          <p:nvPr userDrawn="1"/>
        </p:nvPicPr>
        <p:blipFill>
          <a:blip r:embed="rId2"/>
          <a:stretch>
            <a:fillRect/>
          </a:stretch>
        </p:blipFill>
        <p:spPr>
          <a:xfrm>
            <a:off x="-38735" y="-19685"/>
            <a:ext cx="12270105" cy="6897370"/>
          </a:xfrm>
          <a:prstGeom prst="rect">
            <a:avLst/>
          </a:prstGeom>
        </p:spPr>
      </p:pic>
      <p:sp>
        <p:nvSpPr>
          <p:cNvPr id="9" name="文本占位符 36"/>
          <p:cNvSpPr>
            <a:spLocks noGrp="1"/>
          </p:cNvSpPr>
          <p:nvPr>
            <p:ph type="body" sz="quarter" idx="14" hasCustomPrompt="1"/>
          </p:nvPr>
        </p:nvSpPr>
        <p:spPr>
          <a:xfrm>
            <a:off x="2958465" y="878840"/>
            <a:ext cx="812800" cy="688975"/>
          </a:xfrm>
          <a:prstGeom prst="rect">
            <a:avLst/>
          </a:prstGeom>
        </p:spPr>
        <p:txBody>
          <a:bodyPr/>
          <a:lstStyle>
            <a:lvl1pPr marL="0" indent="0">
              <a:buNone/>
              <a:defRPr sz="4800" b="1">
                <a:solidFill>
                  <a:srgbClr val="B53EAE"/>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48" name="文本占位符 36"/>
          <p:cNvSpPr>
            <a:spLocks noGrp="1"/>
          </p:cNvSpPr>
          <p:nvPr>
            <p:ph type="body" sz="quarter" idx="15" hasCustomPrompt="1"/>
          </p:nvPr>
        </p:nvSpPr>
        <p:spPr>
          <a:xfrm>
            <a:off x="3771265" y="112204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0" name="文本占位符 36"/>
          <p:cNvSpPr>
            <a:spLocks noGrp="1"/>
          </p:cNvSpPr>
          <p:nvPr>
            <p:ph type="body" sz="quarter" idx="18" hasCustomPrompt="1"/>
          </p:nvPr>
        </p:nvSpPr>
        <p:spPr>
          <a:xfrm>
            <a:off x="3609975" y="188023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11" name="文本占位符 36"/>
          <p:cNvSpPr>
            <a:spLocks noGrp="1"/>
          </p:cNvSpPr>
          <p:nvPr>
            <p:ph type="body" sz="quarter" idx="19" hasCustomPrompt="1"/>
          </p:nvPr>
        </p:nvSpPr>
        <p:spPr>
          <a:xfrm>
            <a:off x="4422775" y="212344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2" name="文本占位符 36"/>
          <p:cNvSpPr>
            <a:spLocks noGrp="1"/>
          </p:cNvSpPr>
          <p:nvPr>
            <p:ph type="body" sz="quarter" idx="20" hasCustomPrompt="1"/>
          </p:nvPr>
        </p:nvSpPr>
        <p:spPr>
          <a:xfrm>
            <a:off x="4086225" y="2962275"/>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13" name="文本占位符 36"/>
          <p:cNvSpPr>
            <a:spLocks noGrp="1"/>
          </p:cNvSpPr>
          <p:nvPr>
            <p:ph type="body" sz="quarter" idx="21" hasCustomPrompt="1"/>
          </p:nvPr>
        </p:nvSpPr>
        <p:spPr>
          <a:xfrm>
            <a:off x="4899025" y="3205480"/>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4" name="文本占位符 36"/>
          <p:cNvSpPr>
            <a:spLocks noGrp="1"/>
          </p:cNvSpPr>
          <p:nvPr>
            <p:ph type="body" sz="quarter" idx="22" hasCustomPrompt="1"/>
          </p:nvPr>
        </p:nvSpPr>
        <p:spPr>
          <a:xfrm>
            <a:off x="3609975" y="401447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15" name="文本占位符 36"/>
          <p:cNvSpPr>
            <a:spLocks noGrp="1"/>
          </p:cNvSpPr>
          <p:nvPr>
            <p:ph type="body" sz="quarter" idx="23" hasCustomPrompt="1"/>
          </p:nvPr>
        </p:nvSpPr>
        <p:spPr>
          <a:xfrm>
            <a:off x="4422775" y="425767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16" name="文本占位符 36"/>
          <p:cNvSpPr>
            <a:spLocks noGrp="1"/>
          </p:cNvSpPr>
          <p:nvPr>
            <p:ph type="body" sz="quarter" idx="24" hasCustomPrompt="1"/>
          </p:nvPr>
        </p:nvSpPr>
        <p:spPr>
          <a:xfrm>
            <a:off x="2958465" y="5076190"/>
            <a:ext cx="812800" cy="688975"/>
          </a:xfrm>
          <a:prstGeom prst="rect">
            <a:avLst/>
          </a:prstGeom>
        </p:spPr>
        <p:txBody>
          <a:bodyPr/>
          <a:lstStyle>
            <a:lvl1pPr>
              <a:defRPr lang="zh-CN" altLang="en-US" sz="4800" b="1" dirty="0">
                <a:solidFill>
                  <a:srgbClr val="B53EAE"/>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17" name="文本占位符 36"/>
          <p:cNvSpPr>
            <a:spLocks noGrp="1"/>
          </p:cNvSpPr>
          <p:nvPr>
            <p:ph type="body" sz="quarter" idx="25" hasCustomPrompt="1"/>
          </p:nvPr>
        </p:nvSpPr>
        <p:spPr>
          <a:xfrm>
            <a:off x="3771265" y="5319395"/>
            <a:ext cx="3797300" cy="446405"/>
          </a:xfrm>
          <a:prstGeom prst="rect">
            <a:avLst/>
          </a:prstGeom>
        </p:spPr>
        <p:txBody>
          <a:bodyPr/>
          <a:lstStyle>
            <a:lvl1pPr marL="0" indent="0" algn="l">
              <a:buNone/>
              <a:defRPr sz="24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pic>
        <p:nvPicPr>
          <p:cNvPr id="20" name="图片 19" descr="1116-19"/>
          <p:cNvPicPr>
            <a:picLocks noChangeAspect="1"/>
          </p:cNvPicPr>
          <p:nvPr userDrawn="1"/>
        </p:nvPicPr>
        <p:blipFill>
          <a:blip r:embed="rId3"/>
          <a:stretch>
            <a:fillRect/>
          </a:stretch>
        </p:blipFill>
        <p:spPr>
          <a:xfrm>
            <a:off x="373380" y="2874645"/>
            <a:ext cx="1170305" cy="865505"/>
          </a:xfrm>
          <a:prstGeom prst="rect">
            <a:avLst/>
          </a:prstGeom>
        </p:spPr>
      </p:pic>
      <p:pic>
        <p:nvPicPr>
          <p:cNvPr id="19" name="图片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descr="1116-05"/>
          <p:cNvPicPr>
            <a:picLocks noChangeAspect="1"/>
          </p:cNvPicPr>
          <p:nvPr userDrawn="1"/>
        </p:nvPicPr>
        <p:blipFill>
          <a:blip r:embed="rId2"/>
          <a:stretch>
            <a:fillRect/>
          </a:stretch>
        </p:blipFill>
        <p:spPr>
          <a:xfrm>
            <a:off x="-11430" y="-4445"/>
            <a:ext cx="12214860" cy="6866255"/>
          </a:xfrm>
          <a:prstGeom prst="rect">
            <a:avLst/>
          </a:prstGeom>
        </p:spPr>
      </p:pic>
      <p:sp>
        <p:nvSpPr>
          <p:cNvPr id="6" name="矩形 5"/>
          <p:cNvSpPr/>
          <p:nvPr userDrawn="1"/>
        </p:nvSpPr>
        <p:spPr>
          <a:xfrm>
            <a:off x="-21590" y="2885440"/>
            <a:ext cx="3740150" cy="1049020"/>
          </a:xfrm>
          <a:prstGeom prst="rect">
            <a:avLst/>
          </a:prstGeom>
          <a:solidFill>
            <a:srgbClr val="182A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079865" y="2884805"/>
            <a:ext cx="3114040" cy="1049020"/>
          </a:xfrm>
          <a:prstGeom prst="rect">
            <a:avLst/>
          </a:prstGeom>
          <a:solidFill>
            <a:srgbClr val="8707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6"/>
          <p:cNvSpPr>
            <a:spLocks noGrp="1"/>
          </p:cNvSpPr>
          <p:nvPr>
            <p:ph type="body" sz="quarter" idx="14" hasCustomPrompt="1"/>
          </p:nvPr>
        </p:nvSpPr>
        <p:spPr>
          <a:xfrm>
            <a:off x="4161790" y="1118870"/>
            <a:ext cx="812800" cy="688975"/>
          </a:xfrm>
          <a:prstGeom prst="rect">
            <a:avLst/>
          </a:prstGeom>
        </p:spPr>
        <p:txBody>
          <a:bodyPr/>
          <a:lstStyle>
            <a:lvl1pPr marL="0" indent="0">
              <a:buNone/>
              <a:defRPr sz="4800" b="1">
                <a:solidFill>
                  <a:srgbClr val="BFB285"/>
                </a:solidFill>
                <a:latin typeface="微软雅黑" panose="020B0503020204020204" pitchFamily="34" charset="-122"/>
                <a:ea typeface="微软雅黑" panose="020B0503020204020204" pitchFamily="34" charset="-122"/>
              </a:defRPr>
            </a:lvl1pPr>
          </a:lstStyle>
          <a:p>
            <a:pPr lvl="0"/>
            <a:r>
              <a:rPr lang="en-US" altLang="zh-CN" dirty="0"/>
              <a:t>01</a:t>
            </a:r>
            <a:endParaRPr lang="zh-CN" altLang="en-US" dirty="0"/>
          </a:p>
        </p:txBody>
      </p:sp>
      <p:sp>
        <p:nvSpPr>
          <p:cNvPr id="21" name="文本占位符 36"/>
          <p:cNvSpPr>
            <a:spLocks noGrp="1"/>
          </p:cNvSpPr>
          <p:nvPr>
            <p:ph type="body" sz="quarter" idx="15" hasCustomPrompt="1"/>
          </p:nvPr>
        </p:nvSpPr>
        <p:spPr>
          <a:xfrm>
            <a:off x="4860290" y="117602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2" name="文本占位符 36"/>
          <p:cNvSpPr>
            <a:spLocks noGrp="1"/>
          </p:cNvSpPr>
          <p:nvPr>
            <p:ph type="body" sz="quarter" idx="18" hasCustomPrompt="1"/>
          </p:nvPr>
        </p:nvSpPr>
        <p:spPr>
          <a:xfrm>
            <a:off x="4850765" y="153035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23" name="文本占位符 36"/>
          <p:cNvSpPr>
            <a:spLocks noGrp="1"/>
          </p:cNvSpPr>
          <p:nvPr>
            <p:ph type="body" sz="quarter" idx="19" hasCustomPrompt="1"/>
          </p:nvPr>
        </p:nvSpPr>
        <p:spPr>
          <a:xfrm>
            <a:off x="4161790" y="208026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02</a:t>
            </a:r>
            <a:endParaRPr lang="zh-CN" altLang="en-US" dirty="0"/>
          </a:p>
        </p:txBody>
      </p:sp>
      <p:sp>
        <p:nvSpPr>
          <p:cNvPr id="24" name="文本占位符 36"/>
          <p:cNvSpPr>
            <a:spLocks noGrp="1"/>
          </p:cNvSpPr>
          <p:nvPr>
            <p:ph type="body" sz="quarter" idx="20" hasCustomPrompt="1"/>
          </p:nvPr>
        </p:nvSpPr>
        <p:spPr>
          <a:xfrm>
            <a:off x="4860290" y="213741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25" name="文本占位符 36"/>
          <p:cNvSpPr>
            <a:spLocks noGrp="1"/>
          </p:cNvSpPr>
          <p:nvPr>
            <p:ph type="body" sz="quarter" idx="21" hasCustomPrompt="1"/>
          </p:nvPr>
        </p:nvSpPr>
        <p:spPr>
          <a:xfrm>
            <a:off x="4850765" y="249174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3" name="文本占位符 36"/>
          <p:cNvSpPr>
            <a:spLocks noGrp="1"/>
          </p:cNvSpPr>
          <p:nvPr>
            <p:ph type="body" sz="quarter" idx="22" hasCustomPrompt="1"/>
          </p:nvPr>
        </p:nvSpPr>
        <p:spPr>
          <a:xfrm>
            <a:off x="4161790" y="306514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03</a:t>
            </a:r>
            <a:endParaRPr lang="zh-CN" altLang="en-US" dirty="0"/>
          </a:p>
        </p:txBody>
      </p:sp>
      <p:sp>
        <p:nvSpPr>
          <p:cNvPr id="35" name="文本占位符 36"/>
          <p:cNvSpPr>
            <a:spLocks noGrp="1"/>
          </p:cNvSpPr>
          <p:nvPr>
            <p:ph type="body" sz="quarter" idx="23" hasCustomPrompt="1"/>
          </p:nvPr>
        </p:nvSpPr>
        <p:spPr>
          <a:xfrm>
            <a:off x="4860290" y="312229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6" name="文本占位符 36"/>
          <p:cNvSpPr>
            <a:spLocks noGrp="1"/>
          </p:cNvSpPr>
          <p:nvPr>
            <p:ph type="body" sz="quarter" idx="24" hasCustomPrompt="1"/>
          </p:nvPr>
        </p:nvSpPr>
        <p:spPr>
          <a:xfrm>
            <a:off x="4850765" y="347662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37" name="文本占位符 36"/>
          <p:cNvSpPr>
            <a:spLocks noGrp="1"/>
          </p:cNvSpPr>
          <p:nvPr>
            <p:ph type="body" sz="quarter" idx="25" hasCustomPrompt="1"/>
          </p:nvPr>
        </p:nvSpPr>
        <p:spPr>
          <a:xfrm>
            <a:off x="4161790" y="4032250"/>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04</a:t>
            </a:r>
            <a:endParaRPr lang="zh-CN" altLang="en-US" dirty="0"/>
          </a:p>
        </p:txBody>
      </p:sp>
      <p:sp>
        <p:nvSpPr>
          <p:cNvPr id="38" name="文本占位符 36"/>
          <p:cNvSpPr>
            <a:spLocks noGrp="1"/>
          </p:cNvSpPr>
          <p:nvPr>
            <p:ph type="body" sz="quarter" idx="26" hasCustomPrompt="1"/>
          </p:nvPr>
        </p:nvSpPr>
        <p:spPr>
          <a:xfrm>
            <a:off x="4860290" y="4089400"/>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39" name="文本占位符 36"/>
          <p:cNvSpPr>
            <a:spLocks noGrp="1"/>
          </p:cNvSpPr>
          <p:nvPr>
            <p:ph type="body" sz="quarter" idx="27" hasCustomPrompt="1"/>
          </p:nvPr>
        </p:nvSpPr>
        <p:spPr>
          <a:xfrm>
            <a:off x="4850765" y="4443730"/>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sp>
        <p:nvSpPr>
          <p:cNvPr id="40" name="文本占位符 36"/>
          <p:cNvSpPr>
            <a:spLocks noGrp="1"/>
          </p:cNvSpPr>
          <p:nvPr>
            <p:ph type="body" sz="quarter" idx="28" hasCustomPrompt="1"/>
          </p:nvPr>
        </p:nvSpPr>
        <p:spPr>
          <a:xfrm>
            <a:off x="4172585" y="5003165"/>
            <a:ext cx="812800" cy="688975"/>
          </a:xfrm>
          <a:prstGeom prst="rect">
            <a:avLst/>
          </a:prstGeom>
        </p:spPr>
        <p:txBody>
          <a:bodyPr/>
          <a:lstStyle>
            <a:lvl1pPr>
              <a:defRPr lang="zh-CN" altLang="en-US" sz="4800" b="1" dirty="0">
                <a:solidFill>
                  <a:srgbClr val="BFB285"/>
                </a:solidFill>
                <a:latin typeface="微软雅黑" panose="020B0503020204020204" pitchFamily="34" charset="-122"/>
                <a:ea typeface="微软雅黑" panose="020B0503020204020204" pitchFamily="34" charset="-122"/>
              </a:defRPr>
            </a:lvl1pPr>
          </a:lstStyle>
          <a:p>
            <a:pPr marL="0" lvl="0" indent="0">
              <a:buNone/>
            </a:pPr>
            <a:r>
              <a:rPr lang="en-US" altLang="zh-CN" dirty="0"/>
              <a:t>05</a:t>
            </a:r>
            <a:endParaRPr lang="zh-CN" altLang="en-US" dirty="0"/>
          </a:p>
        </p:txBody>
      </p:sp>
      <p:sp>
        <p:nvSpPr>
          <p:cNvPr id="41" name="文本占位符 36"/>
          <p:cNvSpPr>
            <a:spLocks noGrp="1"/>
          </p:cNvSpPr>
          <p:nvPr>
            <p:ph type="body" sz="quarter" idx="29" hasCustomPrompt="1"/>
          </p:nvPr>
        </p:nvSpPr>
        <p:spPr>
          <a:xfrm>
            <a:off x="4871085" y="5060315"/>
            <a:ext cx="3797300" cy="446405"/>
          </a:xfrm>
          <a:prstGeom prst="rect">
            <a:avLst/>
          </a:prstGeom>
        </p:spPr>
        <p:txBody>
          <a:bodyPr/>
          <a:lstStyle>
            <a:lvl1pPr marL="0" indent="0" algn="l">
              <a:buNone/>
              <a:defRPr sz="22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点击此处添加章节大标题</a:t>
            </a:r>
          </a:p>
        </p:txBody>
      </p:sp>
      <p:sp>
        <p:nvSpPr>
          <p:cNvPr id="42" name="文本占位符 36"/>
          <p:cNvSpPr>
            <a:spLocks noGrp="1"/>
          </p:cNvSpPr>
          <p:nvPr>
            <p:ph type="body" sz="quarter" idx="30" hasCustomPrompt="1"/>
          </p:nvPr>
        </p:nvSpPr>
        <p:spPr>
          <a:xfrm>
            <a:off x="4861560" y="5414645"/>
            <a:ext cx="3797300" cy="446405"/>
          </a:xfrm>
          <a:prstGeom prst="rect">
            <a:avLst/>
          </a:prstGeom>
        </p:spPr>
        <p:txBody>
          <a:bodyPr/>
          <a:lstStyle>
            <a:lvl1pPr marL="0" indent="0" algn="l">
              <a:buNone/>
              <a:defRPr sz="1000">
                <a:solidFill>
                  <a:schemeClr val="bg1"/>
                </a:solidFill>
                <a:latin typeface="微软雅黑" panose="020B0503020204020204" pitchFamily="34" charset="-122"/>
                <a:ea typeface="微软雅黑" panose="020B0503020204020204" pitchFamily="34" charset="-122"/>
              </a:defRPr>
            </a:lvl1pPr>
          </a:lstStyle>
          <a:p>
            <a:pPr lvl="0"/>
            <a:r>
              <a:rPr lang="zh-CN" altLang="en-US" dirty="0"/>
              <a:t>点击此处添加章节副标题或者摘要</a:t>
            </a:r>
          </a:p>
        </p:txBody>
      </p:sp>
      <p:pic>
        <p:nvPicPr>
          <p:cNvPr id="46" name="图片 45" descr="1116-20"/>
          <p:cNvPicPr>
            <a:picLocks noChangeAspect="1"/>
          </p:cNvPicPr>
          <p:nvPr userDrawn="1"/>
        </p:nvPicPr>
        <p:blipFill>
          <a:blip r:embed="rId3"/>
          <a:stretch>
            <a:fillRect/>
          </a:stretch>
        </p:blipFill>
        <p:spPr>
          <a:xfrm>
            <a:off x="486410" y="3122295"/>
            <a:ext cx="2602230" cy="541020"/>
          </a:xfrm>
          <a:prstGeom prst="rect">
            <a:avLst/>
          </a:prstGeom>
        </p:spPr>
      </p:pic>
      <p:pic>
        <p:nvPicPr>
          <p:cNvPr id="27" name="图片 2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C7175F83-DF7B-4BF6-8422-4D65EDCB5D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383"/>
            <a:ext cx="12192000" cy="6857233"/>
          </a:xfrm>
          <a:prstGeom prst="rect">
            <a:avLst/>
          </a:prstGeom>
        </p:spPr>
      </p:pic>
      <p:sp>
        <p:nvSpPr>
          <p:cNvPr id="14" name="矩形 13"/>
          <p:cNvSpPr/>
          <p:nvPr userDrawn="1"/>
        </p:nvSpPr>
        <p:spPr>
          <a:xfrm>
            <a:off x="1619251" y="0"/>
            <a:ext cx="3381374" cy="6858000"/>
          </a:xfrm>
          <a:prstGeom prst="rect">
            <a:avLst/>
          </a:prstGeom>
          <a:gradFill>
            <a:gsLst>
              <a:gs pos="100000">
                <a:srgbClr val="8D0780"/>
              </a:gs>
              <a:gs pos="0">
                <a:srgbClr val="182983">
                  <a:alpha val="90000"/>
                </a:srgbClr>
              </a:gs>
            </a:gsLst>
            <a:lin ang="78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1828800" y="3962400"/>
            <a:ext cx="2962275" cy="600075"/>
          </a:xfrm>
          <a:prstGeom prst="rect">
            <a:avLst/>
          </a:prstGeom>
        </p:spPr>
        <p:txBody>
          <a:bodyPr anchor="t"/>
          <a:lstStyle>
            <a:lvl1pPr algn="ctr">
              <a:defRPr sz="20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hasCustomPrompt="1"/>
          </p:nvPr>
        </p:nvSpPr>
        <p:spPr>
          <a:xfrm>
            <a:off x="1828800" y="4664868"/>
            <a:ext cx="2962275" cy="1500187"/>
          </a:xfrm>
          <a:prstGeom prst="rect">
            <a:avLst/>
          </a:prstGeom>
        </p:spPr>
        <p:txBody>
          <a:bodyPr/>
          <a:lstStyle>
            <a:lvl1pPr marL="0" indent="0" algn="ctr">
              <a:buNone/>
              <a:defRPr sz="1400">
                <a:solidFill>
                  <a:schemeClr val="bg1"/>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单击此处添加章节副标题或章节摘要</a:t>
            </a:r>
            <a:endParaRPr lang="zh-CN" altLang="en-US" dirty="0"/>
          </a:p>
        </p:txBody>
      </p:sp>
      <p:sp>
        <p:nvSpPr>
          <p:cNvPr id="10" name="椭圆 9"/>
          <p:cNvSpPr/>
          <p:nvPr userDrawn="1"/>
        </p:nvSpPr>
        <p:spPr>
          <a:xfrm>
            <a:off x="2274106" y="1443038"/>
            <a:ext cx="2066925" cy="2066925"/>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p:cNvSpPr>
            <a:spLocks noGrp="1"/>
          </p:cNvSpPr>
          <p:nvPr>
            <p:ph type="body" sz="quarter" idx="13" hasCustomPrompt="1"/>
          </p:nvPr>
        </p:nvSpPr>
        <p:spPr>
          <a:xfrm>
            <a:off x="2905930" y="2174875"/>
            <a:ext cx="803275" cy="603250"/>
          </a:xfrm>
          <a:prstGeom prst="rect">
            <a:avLst/>
          </a:prstGeom>
        </p:spPr>
        <p:txBody>
          <a:bodyPr anchor="ctr"/>
          <a:lstStyle>
            <a:lvl1pPr>
              <a:defRPr lang="zh-CN" altLang="en-US" sz="4400" dirty="0">
                <a:solidFill>
                  <a:schemeClr val="bg1"/>
                </a:solidFill>
                <a:latin typeface="微软雅黑" panose="020B0503020204020204" pitchFamily="34" charset="-122"/>
                <a:ea typeface="微软雅黑" panose="020B0503020204020204" pitchFamily="34" charset="-122"/>
              </a:defRPr>
            </a:lvl1pPr>
          </a:lstStyle>
          <a:p>
            <a:pPr marL="0" lvl="0" indent="0" algn="ctr">
              <a:buNone/>
            </a:pPr>
            <a:r>
              <a:rPr lang="en-US" altLang="zh-CN" dirty="0"/>
              <a:t>01</a:t>
            </a:r>
            <a:endParaRPr lang="zh-CN" altLang="en-US" dirty="0"/>
          </a:p>
        </p:txBody>
      </p:sp>
      <p:pic>
        <p:nvPicPr>
          <p:cNvPr id="13" name="图形 12"/>
          <p:cNvPicPr>
            <a:picLocks noChangeAspect="1"/>
          </p:cNvPicPr>
          <p:nvPr userDrawn="1"/>
        </p:nvPicPr>
        <p:blipFill>
          <a:blip r:embed="rId3"/>
          <a:stretch>
            <a:fillRect/>
          </a:stretch>
        </p:blipFill>
        <p:spPr>
          <a:xfrm>
            <a:off x="3119448" y="6329476"/>
            <a:ext cx="376238" cy="182051"/>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750174" y="321451"/>
            <a:ext cx="2328809" cy="42424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theme" Target="../theme/theme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B3597A-4D70-400C-9DFA-27137A1C64E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8" r:id="rId12"/>
    <p:sldLayoutId id="2147483679" r:id="rId13"/>
    <p:sldLayoutId id="2147483680" r:id="rId14"/>
    <p:sldLayoutId id="2147483660" r:id="rId15"/>
    <p:sldLayoutId id="2147483661" r:id="rId16"/>
    <p:sldLayoutId id="2147483662" r:id="rId17"/>
    <p:sldLayoutId id="2147483663" r:id="rId18"/>
    <p:sldLayoutId id="2147483664" r:id="rId19"/>
    <p:sldLayoutId id="2147483665" r:id="rId20"/>
    <p:sldLayoutId id="214748366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2018/11/29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5.xml"/><Relationship Id="rId5" Type="http://schemas.openxmlformats.org/officeDocument/2006/relationships/image" Target="../media/image24.pn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单击此处添加标题</a:t>
            </a:r>
          </a:p>
        </p:txBody>
      </p:sp>
      <p:sp>
        <p:nvSpPr>
          <p:cNvPr id="3" name="副标题 2"/>
          <p:cNvSpPr>
            <a:spLocks noGrp="1"/>
          </p:cNvSpPr>
          <p:nvPr>
            <p:ph type="subTitle" idx="1"/>
          </p:nvPr>
        </p:nvSpPr>
        <p:spPr/>
        <p:txBody>
          <a:bodyPr/>
          <a:lstStyle/>
          <a:p>
            <a:r>
              <a:rPr lang="zh-CN" altLang="en-US" dirty="0"/>
              <a:t>单击此处添加副标题</a:t>
            </a:r>
          </a:p>
        </p:txBody>
      </p:sp>
      <p:sp>
        <p:nvSpPr>
          <p:cNvPr id="4" name="文本框 3"/>
          <p:cNvSpPr txBox="1"/>
          <p:nvPr/>
        </p:nvSpPr>
        <p:spPr>
          <a:xfrm>
            <a:off x="1047205" y="3054927"/>
            <a:ext cx="2225931" cy="374073"/>
          </a:xfrm>
          <a:prstGeom prst="rect">
            <a:avLst/>
          </a:prstGeom>
          <a:noFill/>
          <a:ln w="3175">
            <a:noFill/>
            <a:prstDash val="sysDash"/>
          </a:ln>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2018/11/20</a:t>
            </a:r>
            <a:endParaRPr lang="zh-CN" altLang="en-US"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15" name="组合 14"/>
          <p:cNvGrpSpPr/>
          <p:nvPr/>
        </p:nvGrpSpPr>
        <p:grpSpPr>
          <a:xfrm>
            <a:off x="1060133" y="1949312"/>
            <a:ext cx="4879437" cy="1705797"/>
            <a:chOff x="1055688" y="1949312"/>
            <a:chExt cx="4879437" cy="1705797"/>
          </a:xfrm>
        </p:grpSpPr>
        <p:sp>
          <p:nvSpPr>
            <p:cNvPr id="16" name="ísľîḑè"/>
            <p:cNvSpPr/>
            <p:nvPr/>
          </p:nvSpPr>
          <p:spPr>
            <a:xfrm>
              <a:off x="1055688" y="1949312"/>
              <a:ext cx="2040232" cy="1705797"/>
            </a:xfrm>
            <a:prstGeom prst="rect">
              <a:avLst/>
            </a:prstGeom>
            <a:blipFill>
              <a:blip r:embed="rId2">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ïṩļîḓé"/>
            <p:cNvSpPr/>
            <p:nvPr/>
          </p:nvSpPr>
          <p:spPr>
            <a:xfrm>
              <a:off x="3091939" y="1949312"/>
              <a:ext cx="2843186" cy="1705797"/>
            </a:xfrm>
            <a:prstGeom prst="wedgeRectCallout">
              <a:avLst>
                <a:gd name="adj1" fmla="val -40404"/>
                <a:gd name="adj2" fmla="val 8771"/>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grpSp>
          <p:nvGrpSpPr>
            <p:cNvPr id="18" name="组合 17"/>
            <p:cNvGrpSpPr/>
            <p:nvPr/>
          </p:nvGrpSpPr>
          <p:grpSpPr>
            <a:xfrm>
              <a:off x="3449898" y="2271005"/>
              <a:ext cx="2398452" cy="1272912"/>
              <a:chOff x="1085274" y="2349127"/>
              <a:chExt cx="2398452" cy="1272912"/>
            </a:xfrm>
          </p:grpSpPr>
          <p:sp>
            <p:nvSpPr>
              <p:cNvPr id="19" name="文本框 18"/>
              <p:cNvSpPr txBox="1"/>
              <p:nvPr/>
            </p:nvSpPr>
            <p:spPr>
              <a:xfrm>
                <a:off x="1085274" y="2349127"/>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sp>
            <p:nvSpPr>
              <p:cNvPr id="20" name="文本框 19"/>
              <p:cNvSpPr txBox="1"/>
              <p:nvPr/>
            </p:nvSpPr>
            <p:spPr>
              <a:xfrm>
                <a:off x="1085274" y="2687681"/>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grpSp>
      </p:grpSp>
      <p:grpSp>
        <p:nvGrpSpPr>
          <p:cNvPr id="21" name="组合 20"/>
          <p:cNvGrpSpPr/>
          <p:nvPr/>
        </p:nvGrpSpPr>
        <p:grpSpPr>
          <a:xfrm>
            <a:off x="6238580" y="1949311"/>
            <a:ext cx="4883418" cy="1705798"/>
            <a:chOff x="6238580" y="1949311"/>
            <a:chExt cx="4883418" cy="1705798"/>
          </a:xfrm>
        </p:grpSpPr>
        <p:sp>
          <p:nvSpPr>
            <p:cNvPr id="22" name="îşḻîďé"/>
            <p:cNvSpPr/>
            <p:nvPr/>
          </p:nvSpPr>
          <p:spPr>
            <a:xfrm>
              <a:off x="6238580" y="1949311"/>
              <a:ext cx="2040232" cy="1705797"/>
            </a:xfrm>
            <a:prstGeom prst="rect">
              <a:avLst/>
            </a:prstGeom>
            <a:blipFill>
              <a:blip r:embed="rId3">
                <a:grayscl/>
              </a:blip>
              <a:srcRect/>
              <a:stretch>
                <a:fillRect l="-13033" r="-1287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îṣḷïḋé"/>
            <p:cNvSpPr/>
            <p:nvPr/>
          </p:nvSpPr>
          <p:spPr>
            <a:xfrm>
              <a:off x="8278812" y="1949312"/>
              <a:ext cx="2843186" cy="1705797"/>
            </a:xfrm>
            <a:prstGeom prst="wedgeRectCallout">
              <a:avLst>
                <a:gd name="adj1" fmla="val -38942"/>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4" name="文本框 23"/>
            <p:cNvSpPr txBox="1"/>
            <p:nvPr/>
          </p:nvSpPr>
          <p:spPr>
            <a:xfrm>
              <a:off x="8637821" y="2271005"/>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grpSp>
        <p:nvGrpSpPr>
          <p:cNvPr id="25" name="组合 24"/>
          <p:cNvGrpSpPr/>
          <p:nvPr/>
        </p:nvGrpSpPr>
        <p:grpSpPr>
          <a:xfrm>
            <a:off x="1060133" y="3923617"/>
            <a:ext cx="2843186" cy="1705797"/>
            <a:chOff x="1055688" y="3923617"/>
            <a:chExt cx="2843186" cy="1705797"/>
          </a:xfrm>
        </p:grpSpPr>
        <p:sp>
          <p:nvSpPr>
            <p:cNvPr id="27" name="îṩlîḋè"/>
            <p:cNvSpPr/>
            <p:nvPr/>
          </p:nvSpPr>
          <p:spPr>
            <a:xfrm flipH="1">
              <a:off x="1055688" y="3923617"/>
              <a:ext cx="2843186" cy="1705797"/>
            </a:xfrm>
            <a:prstGeom prst="wedgeRectCallout">
              <a:avLst>
                <a:gd name="adj1" fmla="val -52586"/>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28" name="文本框 27"/>
            <p:cNvSpPr txBox="1"/>
            <p:nvPr/>
          </p:nvSpPr>
          <p:spPr>
            <a:xfrm>
              <a:off x="1217613"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grpSp>
        <p:nvGrpSpPr>
          <p:cNvPr id="29" name="组合 28"/>
          <p:cNvGrpSpPr/>
          <p:nvPr/>
        </p:nvGrpSpPr>
        <p:grpSpPr>
          <a:xfrm>
            <a:off x="6252895" y="3923617"/>
            <a:ext cx="4883418" cy="1705797"/>
            <a:chOff x="6252895" y="3923617"/>
            <a:chExt cx="4883418" cy="1705797"/>
          </a:xfrm>
        </p:grpSpPr>
        <p:sp>
          <p:nvSpPr>
            <p:cNvPr id="30" name="í$ḷïḑé"/>
            <p:cNvSpPr/>
            <p:nvPr/>
          </p:nvSpPr>
          <p:spPr>
            <a:xfrm>
              <a:off x="9096081" y="3923617"/>
              <a:ext cx="2040232" cy="1705797"/>
            </a:xfrm>
            <a:prstGeom prst="rect">
              <a:avLst/>
            </a:prstGeom>
            <a:blipFill>
              <a:blip r:embed="rId4">
                <a:grayscl/>
              </a:blip>
              <a:srcRect/>
              <a:stretch>
                <a:fillRect l="-12809" r="-12651"/>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31" name="isļïḍe"/>
            <p:cNvSpPr/>
            <p:nvPr/>
          </p:nvSpPr>
          <p:spPr>
            <a:xfrm flipH="1">
              <a:off x="6252895" y="3923617"/>
              <a:ext cx="2843186" cy="1705797"/>
            </a:xfrm>
            <a:prstGeom prst="wedgeRectCallout">
              <a:avLst>
                <a:gd name="adj1" fmla="val -41378"/>
                <a:gd name="adj2" fmla="val 7147"/>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cs typeface="+mn-ea"/>
                <a:sym typeface="+mn-lt"/>
              </a:endParaRPr>
            </a:p>
          </p:txBody>
        </p:sp>
        <p:sp>
          <p:nvSpPr>
            <p:cNvPr id="32" name="文本框 31"/>
            <p:cNvSpPr txBox="1"/>
            <p:nvPr/>
          </p:nvSpPr>
          <p:spPr>
            <a:xfrm>
              <a:off x="6414820" y="4245311"/>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cs typeface="+mn-ea"/>
                  <a:sym typeface="+mn-lt"/>
                </a:rPr>
                <a:t>标题文字添加</a:t>
              </a:r>
            </a:p>
          </p:txBody>
        </p:sp>
      </p:grpSp>
      <p:sp>
        <p:nvSpPr>
          <p:cNvPr id="33" name="文本框 32"/>
          <p:cNvSpPr txBox="1"/>
          <p:nvPr/>
        </p:nvSpPr>
        <p:spPr>
          <a:xfrm>
            <a:off x="8637821" y="2640337"/>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4" name="文本框 33"/>
          <p:cNvSpPr txBox="1"/>
          <p:nvPr/>
        </p:nvSpPr>
        <p:spPr>
          <a:xfrm>
            <a:off x="1222058" y="461827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sp>
        <p:nvSpPr>
          <p:cNvPr id="35" name="文本框 34"/>
          <p:cNvSpPr txBox="1"/>
          <p:nvPr/>
        </p:nvSpPr>
        <p:spPr>
          <a:xfrm>
            <a:off x="6414820" y="4614643"/>
            <a:ext cx="2398452"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solidFill>
                <a:cs typeface="+mn-ea"/>
                <a:sym typeface="+mn-lt"/>
              </a:rPr>
              <a:t>此处键入内容此处键入内容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r>
              <a:rPr lang="zh-CN" altLang="en-US" sz="1200" dirty="0">
                <a:solidFill>
                  <a:schemeClr val="bg1"/>
                </a:solidFill>
                <a:cs typeface="+mn-ea"/>
                <a:sym typeface="+mn-lt"/>
              </a:rPr>
              <a:t>此处键入内容</a:t>
            </a:r>
            <a:endParaRPr lang="en-US" altLang="zh-CN" sz="1200" dirty="0">
              <a:solidFill>
                <a:schemeClr val="bg1"/>
              </a:solidFill>
              <a:cs typeface="+mn-ea"/>
              <a:sym typeface="+mn-lt"/>
            </a:endParaRPr>
          </a:p>
          <a:p>
            <a:pPr>
              <a:lnSpc>
                <a:spcPct val="114000"/>
              </a:lnSpc>
            </a:pPr>
            <a:endParaRPr lang="en-US" altLang="zh-CN" sz="1200" dirty="0">
              <a:solidFill>
                <a:schemeClr val="bg1"/>
              </a:solidFill>
              <a:cs typeface="+mn-ea"/>
              <a:sym typeface="+mn-lt"/>
            </a:endParaRPr>
          </a:p>
        </p:txBody>
      </p:sp>
      <p:pic>
        <p:nvPicPr>
          <p:cNvPr id="36" name="图片 35"/>
          <p:cNvPicPr>
            <a:picLocks/>
          </p:cNvPicPr>
          <p:nvPr/>
        </p:nvPicPr>
        <p:blipFill>
          <a:blip r:embed="rId5">
            <a:duotone>
              <a:prstClr val="black"/>
              <a:schemeClr val="bg1">
                <a:lumMod val="50000"/>
                <a:tint val="45000"/>
                <a:satMod val="400000"/>
              </a:schemeClr>
            </a:duotone>
          </a:blip>
          <a:stretch>
            <a:fillRect/>
          </a:stretch>
        </p:blipFill>
        <p:spPr>
          <a:xfrm>
            <a:off x="3898370" y="3923617"/>
            <a:ext cx="2041200" cy="1706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p:tgtEl>
                                          <p:spTgt spid="15"/>
                                        </p:tgtEl>
                                        <p:attrNameLst>
                                          <p:attrName>ppt_x</p:attrName>
                                        </p:attrNameLst>
                                      </p:cBhvr>
                                      <p:tavLst>
                                        <p:tav tm="0">
                                          <p:val>
                                            <p:strVal val="#ppt_x-#ppt_w*1.125000"/>
                                          </p:val>
                                        </p:tav>
                                        <p:tav tm="100000">
                                          <p:val>
                                            <p:strVal val="#ppt_x"/>
                                          </p:val>
                                        </p:tav>
                                      </p:tavLst>
                                    </p:anim>
                                    <p:animEffect transition="in" filter="wipe(right)">
                                      <p:cBhvr>
                                        <p:cTn id="8" dur="500"/>
                                        <p:tgtEl>
                                          <p:spTgt spid="15"/>
                                        </p:tgtEl>
                                      </p:cBhvr>
                                    </p:animEffect>
                                  </p:childTnLst>
                                </p:cTn>
                              </p:par>
                              <p:par>
                                <p:cTn id="9" presetID="12" presetClass="entr" presetSubtype="8"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p:tgtEl>
                                          <p:spTgt spid="21"/>
                                        </p:tgtEl>
                                        <p:attrNameLst>
                                          <p:attrName>ppt_x</p:attrName>
                                        </p:attrNameLst>
                                      </p:cBhvr>
                                      <p:tavLst>
                                        <p:tav tm="0">
                                          <p:val>
                                            <p:strVal val="#ppt_x-#ppt_w*1.125000"/>
                                          </p:val>
                                        </p:tav>
                                        <p:tav tm="100000">
                                          <p:val>
                                            <p:strVal val="#ppt_x"/>
                                          </p:val>
                                        </p:tav>
                                      </p:tavLst>
                                    </p:anim>
                                    <p:animEffect transition="in" filter="wipe(right)">
                                      <p:cBhvr>
                                        <p:cTn id="12" dur="500"/>
                                        <p:tgtEl>
                                          <p:spTgt spid="21"/>
                                        </p:tgtEl>
                                      </p:cBhvr>
                                    </p:animEffect>
                                  </p:childTnLst>
                                </p:cTn>
                              </p:par>
                              <p:par>
                                <p:cTn id="13" presetID="12" presetClass="entr" presetSubtype="2"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p:tgtEl>
                                          <p:spTgt spid="25"/>
                                        </p:tgtEl>
                                        <p:attrNameLst>
                                          <p:attrName>ppt_x</p:attrName>
                                        </p:attrNameLst>
                                      </p:cBhvr>
                                      <p:tavLst>
                                        <p:tav tm="0">
                                          <p:val>
                                            <p:strVal val="#ppt_x+#ppt_w*1.125000"/>
                                          </p:val>
                                        </p:tav>
                                        <p:tav tm="100000">
                                          <p:val>
                                            <p:strVal val="#ppt_x"/>
                                          </p:val>
                                        </p:tav>
                                      </p:tavLst>
                                    </p:anim>
                                    <p:animEffect transition="in" filter="wipe(left)">
                                      <p:cBhvr>
                                        <p:cTn id="16" dur="500"/>
                                        <p:tgtEl>
                                          <p:spTgt spid="25"/>
                                        </p:tgtEl>
                                      </p:cBhvr>
                                    </p:animEffect>
                                  </p:childTnLst>
                                </p:cTn>
                              </p:par>
                              <p:par>
                                <p:cTn id="17" presetID="12" presetClass="entr" presetSubtype="2"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p:tgtEl>
                                          <p:spTgt spid="29"/>
                                        </p:tgtEl>
                                        <p:attrNameLst>
                                          <p:attrName>ppt_x</p:attrName>
                                        </p:attrNameLst>
                                      </p:cBhvr>
                                      <p:tavLst>
                                        <p:tav tm="0">
                                          <p:val>
                                            <p:strVal val="#ppt_x+#ppt_w*1.125000"/>
                                          </p:val>
                                        </p:tav>
                                        <p:tav tm="100000">
                                          <p:val>
                                            <p:strVal val="#ppt_x"/>
                                          </p:val>
                                        </p:tav>
                                      </p:tavLst>
                                    </p:anim>
                                    <p:animEffect transition="in" filter="wipe(left)">
                                      <p:cBhvr>
                                        <p:cTn id="2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Group 44"/>
          <p:cNvGrpSpPr/>
          <p:nvPr/>
        </p:nvGrpSpPr>
        <p:grpSpPr bwMode="auto">
          <a:xfrm>
            <a:off x="1040666" y="4124086"/>
            <a:ext cx="2372169" cy="1207394"/>
            <a:chOff x="5408083" y="2933595"/>
            <a:chExt cx="2372955" cy="1206521"/>
          </a:xfrm>
        </p:grpSpPr>
        <p:sp>
          <p:nvSpPr>
            <p:cNvPr id="4" name="TextBox 45"/>
            <p:cNvSpPr txBox="1"/>
            <p:nvPr/>
          </p:nvSpPr>
          <p:spPr>
            <a:xfrm>
              <a:off x="6065544"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5" name="Rectangle 46"/>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6" name="Group 47"/>
          <p:cNvGrpSpPr/>
          <p:nvPr/>
        </p:nvGrpSpPr>
        <p:grpSpPr bwMode="auto">
          <a:xfrm>
            <a:off x="3684166" y="4124086"/>
            <a:ext cx="2372169" cy="1207394"/>
            <a:chOff x="5408083" y="2933595"/>
            <a:chExt cx="2372955" cy="1206521"/>
          </a:xfrm>
        </p:grpSpPr>
        <p:sp>
          <p:nvSpPr>
            <p:cNvPr id="7" name="TextBox 48"/>
            <p:cNvSpPr txBox="1"/>
            <p:nvPr/>
          </p:nvSpPr>
          <p:spPr>
            <a:xfrm>
              <a:off x="6086016"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8" name="Rectangle 49"/>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 name="Group 50"/>
          <p:cNvGrpSpPr/>
          <p:nvPr/>
        </p:nvGrpSpPr>
        <p:grpSpPr bwMode="auto">
          <a:xfrm>
            <a:off x="6313384" y="4124086"/>
            <a:ext cx="2372168" cy="1207394"/>
            <a:chOff x="5408083" y="2933595"/>
            <a:chExt cx="2372955" cy="1206521"/>
          </a:xfrm>
        </p:grpSpPr>
        <p:sp>
          <p:nvSpPr>
            <p:cNvPr id="10" name="TextBox 51"/>
            <p:cNvSpPr txBox="1"/>
            <p:nvPr/>
          </p:nvSpPr>
          <p:spPr>
            <a:xfrm>
              <a:off x="6091692" y="2933595"/>
              <a:ext cx="1005737"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11" name="Rectangle 52"/>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12" name="Group 53"/>
          <p:cNvGrpSpPr/>
          <p:nvPr/>
        </p:nvGrpSpPr>
        <p:grpSpPr bwMode="auto">
          <a:xfrm>
            <a:off x="8996554" y="4124086"/>
            <a:ext cx="2372169" cy="1207394"/>
            <a:chOff x="5408083" y="2933595"/>
            <a:chExt cx="2372955" cy="1206521"/>
          </a:xfrm>
        </p:grpSpPr>
        <p:sp>
          <p:nvSpPr>
            <p:cNvPr id="13" name="TextBox 54"/>
            <p:cNvSpPr txBox="1"/>
            <p:nvPr/>
          </p:nvSpPr>
          <p:spPr>
            <a:xfrm>
              <a:off x="6037721" y="2933595"/>
              <a:ext cx="1005736" cy="371756"/>
            </a:xfrm>
            <a:prstGeom prst="rect">
              <a:avLst/>
            </a:prstGeom>
            <a:noFill/>
          </p:spPr>
          <p:txBody>
            <a:bodyPr wrap="none">
              <a:spAutoFit/>
            </a:bodyPr>
            <a:lstStyle/>
            <a:p>
              <a:pPr>
                <a:lnSpc>
                  <a:spcPts val="2400"/>
                </a:lnSpc>
                <a:tabLst>
                  <a:tab pos="76200" algn="l"/>
                  <a:tab pos="546100" algn="l"/>
                </a:tabLst>
              </a:pP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sp>
          <p:nvSpPr>
            <p:cNvPr id="14" name="Rectangle 55"/>
            <p:cNvSpPr/>
            <p:nvPr/>
          </p:nvSpPr>
          <p:spPr>
            <a:xfrm>
              <a:off x="5408083" y="3217454"/>
              <a:ext cx="2372955" cy="922662"/>
            </a:xfrm>
            <a:prstGeom prst="rect">
              <a:avLst/>
            </a:prstGeom>
          </p:spPr>
          <p:txBody>
            <a:bodyPr>
              <a:spAutoFit/>
            </a:bodyPr>
            <a:lstStyle/>
            <a:p>
              <a:pPr algn="ctr">
                <a:lnSpc>
                  <a:spcPct val="150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200" b="1"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grpSp>
      <p:sp>
        <p:nvSpPr>
          <p:cNvPr id="16" name="Oval 19"/>
          <p:cNvSpPr/>
          <p:nvPr/>
        </p:nvSpPr>
        <p:spPr bwMode="auto">
          <a:xfrm flipH="1">
            <a:off x="1194581"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9" name="Oval 24"/>
          <p:cNvSpPr/>
          <p:nvPr/>
        </p:nvSpPr>
        <p:spPr bwMode="auto">
          <a:xfrm flipH="1">
            <a:off x="3826973"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4" name="Oval 11"/>
          <p:cNvSpPr/>
          <p:nvPr/>
        </p:nvSpPr>
        <p:spPr bwMode="auto">
          <a:xfrm flipH="1">
            <a:off x="6467299"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77" name="Oval 3"/>
          <p:cNvSpPr/>
          <p:nvPr/>
        </p:nvSpPr>
        <p:spPr bwMode="auto">
          <a:xfrm flipH="1">
            <a:off x="9090172" y="1772227"/>
            <a:ext cx="2034193" cy="203446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grpSp>
        <p:nvGrpSpPr>
          <p:cNvPr id="79" name="Group 4"/>
          <p:cNvGrpSpPr/>
          <p:nvPr/>
        </p:nvGrpSpPr>
        <p:grpSpPr bwMode="auto">
          <a:xfrm>
            <a:off x="1051772" y="3162393"/>
            <a:ext cx="652147" cy="652236"/>
            <a:chOff x="1049573" y="3162249"/>
            <a:chExt cx="652416" cy="652416"/>
          </a:xfrm>
          <a:gradFill>
            <a:gsLst>
              <a:gs pos="100000">
                <a:srgbClr val="8D0780"/>
              </a:gs>
              <a:gs pos="0">
                <a:srgbClr val="182983">
                  <a:alpha val="90000"/>
                </a:srgbClr>
              </a:gs>
            </a:gsLst>
            <a:lin ang="8100000" scaled="1"/>
          </a:gradFill>
        </p:grpSpPr>
        <p:sp>
          <p:nvSpPr>
            <p:cNvPr id="80" name="Oval 20"/>
            <p:cNvSpPr/>
            <p:nvPr/>
          </p:nvSpPr>
          <p:spPr>
            <a:xfrm flipH="1">
              <a:off x="1049573"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1" name="Text Box 7"/>
            <p:cNvSpPr txBox="1">
              <a:spLocks noChangeArrowheads="1"/>
            </p:cNvSpPr>
            <p:nvPr/>
          </p:nvSpPr>
          <p:spPr bwMode="auto">
            <a:xfrm flipH="1">
              <a:off x="1138172" y="3259934"/>
              <a:ext cx="475218"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01</a:t>
              </a:r>
            </a:p>
          </p:txBody>
        </p:sp>
      </p:grpSp>
      <p:grpSp>
        <p:nvGrpSpPr>
          <p:cNvPr id="82" name="Group 14"/>
          <p:cNvGrpSpPr/>
          <p:nvPr/>
        </p:nvGrpSpPr>
        <p:grpSpPr bwMode="auto">
          <a:xfrm>
            <a:off x="3684166" y="3162393"/>
            <a:ext cx="652148" cy="652236"/>
            <a:chOff x="3683778" y="3162249"/>
            <a:chExt cx="652416" cy="652416"/>
          </a:xfrm>
          <a:gradFill>
            <a:gsLst>
              <a:gs pos="100000">
                <a:srgbClr val="8D0780"/>
              </a:gs>
              <a:gs pos="0">
                <a:srgbClr val="182983">
                  <a:alpha val="90000"/>
                </a:srgbClr>
              </a:gs>
            </a:gsLst>
            <a:lin ang="8100000" scaled="1"/>
          </a:gradFill>
        </p:grpSpPr>
        <p:sp>
          <p:nvSpPr>
            <p:cNvPr id="83" name="Oval 25"/>
            <p:cNvSpPr/>
            <p:nvPr/>
          </p:nvSpPr>
          <p:spPr>
            <a:xfrm flipH="1">
              <a:off x="3683778"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4" name="Text Box 7"/>
            <p:cNvSpPr txBox="1">
              <a:spLocks noChangeArrowheads="1"/>
            </p:cNvSpPr>
            <p:nvPr/>
          </p:nvSpPr>
          <p:spPr bwMode="auto">
            <a:xfrm flipH="1">
              <a:off x="3772377"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02</a:t>
              </a:r>
            </a:p>
          </p:txBody>
        </p:sp>
      </p:grpSp>
      <p:grpSp>
        <p:nvGrpSpPr>
          <p:cNvPr id="85" name="Group 15"/>
          <p:cNvGrpSpPr/>
          <p:nvPr/>
        </p:nvGrpSpPr>
        <p:grpSpPr bwMode="auto">
          <a:xfrm>
            <a:off x="6324492" y="3162393"/>
            <a:ext cx="652148" cy="652236"/>
            <a:chOff x="6325213" y="3162249"/>
            <a:chExt cx="652416" cy="652416"/>
          </a:xfrm>
          <a:gradFill>
            <a:gsLst>
              <a:gs pos="100000">
                <a:srgbClr val="8D0780"/>
              </a:gs>
              <a:gs pos="0">
                <a:srgbClr val="182983">
                  <a:alpha val="90000"/>
                </a:srgbClr>
              </a:gs>
            </a:gsLst>
            <a:lin ang="8100000" scaled="1"/>
          </a:gradFill>
        </p:grpSpPr>
        <p:sp>
          <p:nvSpPr>
            <p:cNvPr id="86" name="Oval 12"/>
            <p:cNvSpPr/>
            <p:nvPr/>
          </p:nvSpPr>
          <p:spPr>
            <a:xfrm flipH="1">
              <a:off x="6325213"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87" name="Text Box 7"/>
            <p:cNvSpPr txBox="1">
              <a:spLocks noChangeArrowheads="1"/>
            </p:cNvSpPr>
            <p:nvPr/>
          </p:nvSpPr>
          <p:spPr bwMode="auto">
            <a:xfrm flipH="1">
              <a:off x="6413812" y="3259933"/>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03</a:t>
              </a:r>
            </a:p>
          </p:txBody>
        </p:sp>
      </p:grpSp>
      <p:grpSp>
        <p:nvGrpSpPr>
          <p:cNvPr id="88" name="Group 16"/>
          <p:cNvGrpSpPr/>
          <p:nvPr/>
        </p:nvGrpSpPr>
        <p:grpSpPr bwMode="auto">
          <a:xfrm>
            <a:off x="8948951" y="3162393"/>
            <a:ext cx="652148" cy="652236"/>
            <a:chOff x="8949629" y="3162249"/>
            <a:chExt cx="652416" cy="652416"/>
          </a:xfrm>
          <a:gradFill>
            <a:gsLst>
              <a:gs pos="100000">
                <a:srgbClr val="8D0780"/>
              </a:gs>
              <a:gs pos="0">
                <a:srgbClr val="182983">
                  <a:alpha val="90000"/>
                </a:srgbClr>
              </a:gs>
            </a:gsLst>
            <a:lin ang="8100000" scaled="1"/>
          </a:gradFill>
        </p:grpSpPr>
        <p:sp>
          <p:nvSpPr>
            <p:cNvPr id="89" name="Oval 5"/>
            <p:cNvSpPr/>
            <p:nvPr/>
          </p:nvSpPr>
          <p:spPr>
            <a:xfrm flipH="1">
              <a:off x="8949629" y="3162249"/>
              <a:ext cx="652416" cy="652416"/>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2400"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90" name="Text Box 7"/>
            <p:cNvSpPr txBox="1">
              <a:spLocks noChangeArrowheads="1"/>
            </p:cNvSpPr>
            <p:nvPr/>
          </p:nvSpPr>
          <p:spPr bwMode="auto">
            <a:xfrm flipH="1">
              <a:off x="9026324" y="3260578"/>
              <a:ext cx="475217" cy="451478"/>
            </a:xfrm>
            <a:prstGeom prst="rect">
              <a:avLst/>
            </a:prstGeom>
            <a:noFill/>
            <a:ln w="9525">
              <a:noFill/>
              <a:miter lim="800000"/>
            </a:ln>
          </p:spPr>
          <p:txBody>
            <a:bodyPr wrap="none" lIns="81226" tIns="40614" rIns="81226" bIns="40614">
              <a:spAutoFit/>
            </a:bodyPr>
            <a:lstStyle/>
            <a:p>
              <a:pPr algn="ctr" defTabSz="1449705">
                <a:defRPr/>
              </a:pPr>
              <a:r>
                <a:rPr lang="en-CA" sz="2400" spc="-200" dirty="0">
                  <a:solidFill>
                    <a:schemeClr val="bg1"/>
                  </a:solidFill>
                  <a:latin typeface="微软雅黑" panose="020B0503020204020204" pitchFamily="34" charset="-122"/>
                  <a:ea typeface="微软雅黑" panose="020B0503020204020204" pitchFamily="34" charset="-122"/>
                  <a:cs typeface="+mn-ea"/>
                  <a:sym typeface="+mn-lt"/>
                </a:rPr>
                <a:t>04</a:t>
              </a:r>
            </a:p>
          </p:txBody>
        </p:sp>
      </p:grpSp>
      <p:grpSp>
        <p:nvGrpSpPr>
          <p:cNvPr id="91" name="Group 128"/>
          <p:cNvGrpSpPr/>
          <p:nvPr/>
        </p:nvGrpSpPr>
        <p:grpSpPr>
          <a:xfrm>
            <a:off x="1887380" y="2476231"/>
            <a:ext cx="626459" cy="626459"/>
            <a:chOff x="1316879" y="4254550"/>
            <a:chExt cx="684000" cy="684000"/>
          </a:xfrm>
        </p:grpSpPr>
        <p:sp>
          <p:nvSpPr>
            <p:cNvPr id="93" name="Oval 124"/>
            <p:cNvSpPr/>
            <p:nvPr/>
          </p:nvSpPr>
          <p:spPr>
            <a:xfrm>
              <a:off x="1316879"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2"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94" name="Group 129"/>
          <p:cNvGrpSpPr/>
          <p:nvPr/>
        </p:nvGrpSpPr>
        <p:grpSpPr>
          <a:xfrm>
            <a:off x="4530839" y="2465341"/>
            <a:ext cx="626459" cy="626459"/>
            <a:chOff x="3401741" y="4254550"/>
            <a:chExt cx="684000" cy="684000"/>
          </a:xfrm>
        </p:grpSpPr>
        <p:sp>
          <p:nvSpPr>
            <p:cNvPr id="96" name="Oval 125"/>
            <p:cNvSpPr/>
            <p:nvPr/>
          </p:nvSpPr>
          <p:spPr>
            <a:xfrm>
              <a:off x="3401741" y="4254550"/>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95"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grpSp>
      <p:grpSp>
        <p:nvGrpSpPr>
          <p:cNvPr id="97" name="Group 130"/>
          <p:cNvGrpSpPr/>
          <p:nvPr/>
        </p:nvGrpSpPr>
        <p:grpSpPr>
          <a:xfrm>
            <a:off x="7171165" y="2476231"/>
            <a:ext cx="626459" cy="626459"/>
            <a:chOff x="6006611" y="4240036"/>
            <a:chExt cx="684000" cy="684000"/>
          </a:xfrm>
        </p:grpSpPr>
        <p:sp>
          <p:nvSpPr>
            <p:cNvPr id="99" name="Oval 126"/>
            <p:cNvSpPr/>
            <p:nvPr/>
          </p:nvSpPr>
          <p:spPr>
            <a:xfrm>
              <a:off x="6006611" y="4240036"/>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sp>
          <p:nvSpPr>
            <p:cNvPr id="98"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grpSp>
        <p:nvGrpSpPr>
          <p:cNvPr id="100" name="Group 131"/>
          <p:cNvGrpSpPr/>
          <p:nvPr/>
        </p:nvGrpSpPr>
        <p:grpSpPr>
          <a:xfrm>
            <a:off x="9815454" y="2476231"/>
            <a:ext cx="626459" cy="626459"/>
            <a:chOff x="8794034" y="4283578"/>
            <a:chExt cx="684000" cy="684000"/>
          </a:xfrm>
        </p:grpSpPr>
        <p:sp>
          <p:nvSpPr>
            <p:cNvPr id="102" name="Oval 127"/>
            <p:cNvSpPr/>
            <p:nvPr/>
          </p:nvSpPr>
          <p:spPr>
            <a:xfrm>
              <a:off x="8794034" y="4283578"/>
              <a:ext cx="684000" cy="684000"/>
            </a:xfrm>
            <a:prstGeom prst="ellipse">
              <a:avLst/>
            </a:prstGeom>
            <a:solidFill>
              <a:srgbClr val="8D078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dirty="0">
                <a:latin typeface="微软雅黑" panose="020B0503020204020204" pitchFamily="34" charset="-122"/>
                <a:ea typeface="微软雅黑" panose="020B0503020204020204" pitchFamily="34" charset="-122"/>
                <a:cs typeface="+mn-ea"/>
                <a:sym typeface="+mn-lt"/>
              </a:endParaRPr>
            </a:p>
          </p:txBody>
        </p:sp>
        <p:sp>
          <p:nvSpPr>
            <p:cNvPr id="101"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905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79"/>
                                        </p:tgtEl>
                                        <p:attrNameLst>
                                          <p:attrName>style.visibility</p:attrName>
                                        </p:attrNameLst>
                                      </p:cBhvr>
                                      <p:to>
                                        <p:strVal val="visible"/>
                                      </p:to>
                                    </p:set>
                                    <p:anim calcmode="lin" valueType="num">
                                      <p:cBhvr>
                                        <p:cTn id="7" dur="500" fill="hold"/>
                                        <p:tgtEl>
                                          <p:spTgt spid="79"/>
                                        </p:tgtEl>
                                        <p:attrNameLst>
                                          <p:attrName>ppt_w</p:attrName>
                                        </p:attrNameLst>
                                      </p:cBhvr>
                                      <p:tavLst>
                                        <p:tav tm="0">
                                          <p:val>
                                            <p:fltVal val="0"/>
                                          </p:val>
                                        </p:tav>
                                        <p:tav tm="100000">
                                          <p:val>
                                            <p:strVal val="#ppt_w"/>
                                          </p:val>
                                        </p:tav>
                                      </p:tavLst>
                                    </p:anim>
                                    <p:anim calcmode="lin" valueType="num">
                                      <p:cBhvr>
                                        <p:cTn id="8" dur="500" fill="hold"/>
                                        <p:tgtEl>
                                          <p:spTgt spid="79"/>
                                        </p:tgtEl>
                                        <p:attrNameLst>
                                          <p:attrName>ppt_h</p:attrName>
                                        </p:attrNameLst>
                                      </p:cBhvr>
                                      <p:tavLst>
                                        <p:tav tm="0">
                                          <p:val>
                                            <p:fltVal val="0"/>
                                          </p:val>
                                        </p:tav>
                                        <p:tav tm="100000">
                                          <p:val>
                                            <p:strVal val="#ppt_h"/>
                                          </p:val>
                                        </p:tav>
                                      </p:tavLst>
                                    </p:anim>
                                    <p:animEffect transition="in" filter="fade">
                                      <p:cBhvr>
                                        <p:cTn id="9" dur="500"/>
                                        <p:tgtEl>
                                          <p:spTgt spid="79"/>
                                        </p:tgtEl>
                                      </p:cBhvr>
                                    </p:animEffect>
                                  </p:childTnLst>
                                </p:cTn>
                              </p:par>
                            </p:childTnLst>
                          </p:cTn>
                        </p:par>
                        <p:par>
                          <p:cTn id="10" fill="hold">
                            <p:stCondLst>
                              <p:cond delay="500"/>
                            </p:stCondLst>
                            <p:childTnLst>
                              <p:par>
                                <p:cTn id="11" presetID="10"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82"/>
                                        </p:tgtEl>
                                        <p:attrNameLst>
                                          <p:attrName>style.visibility</p:attrName>
                                        </p:attrNameLst>
                                      </p:cBhvr>
                                      <p:to>
                                        <p:strVal val="visible"/>
                                      </p:to>
                                    </p:set>
                                    <p:anim calcmode="lin" valueType="num">
                                      <p:cBhvr>
                                        <p:cTn id="17" dur="500" fill="hold"/>
                                        <p:tgtEl>
                                          <p:spTgt spid="82"/>
                                        </p:tgtEl>
                                        <p:attrNameLst>
                                          <p:attrName>ppt_w</p:attrName>
                                        </p:attrNameLst>
                                      </p:cBhvr>
                                      <p:tavLst>
                                        <p:tav tm="0">
                                          <p:val>
                                            <p:fltVal val="0"/>
                                          </p:val>
                                        </p:tav>
                                        <p:tav tm="100000">
                                          <p:val>
                                            <p:strVal val="#ppt_w"/>
                                          </p:val>
                                        </p:tav>
                                      </p:tavLst>
                                    </p:anim>
                                    <p:anim calcmode="lin" valueType="num">
                                      <p:cBhvr>
                                        <p:cTn id="18" dur="500" fill="hold"/>
                                        <p:tgtEl>
                                          <p:spTgt spid="82"/>
                                        </p:tgtEl>
                                        <p:attrNameLst>
                                          <p:attrName>ppt_h</p:attrName>
                                        </p:attrNameLst>
                                      </p:cBhvr>
                                      <p:tavLst>
                                        <p:tav tm="0">
                                          <p:val>
                                            <p:fltVal val="0"/>
                                          </p:val>
                                        </p:tav>
                                        <p:tav tm="100000">
                                          <p:val>
                                            <p:strVal val="#ppt_h"/>
                                          </p:val>
                                        </p:tav>
                                      </p:tavLst>
                                    </p:anim>
                                    <p:animEffect transition="in" filter="fade">
                                      <p:cBhvr>
                                        <p:cTn id="19" dur="500"/>
                                        <p:tgtEl>
                                          <p:spTgt spid="82"/>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85"/>
                                        </p:tgtEl>
                                        <p:attrNameLst>
                                          <p:attrName>style.visibility</p:attrName>
                                        </p:attrNameLst>
                                      </p:cBhvr>
                                      <p:to>
                                        <p:strVal val="visible"/>
                                      </p:to>
                                    </p:set>
                                    <p:anim calcmode="lin" valueType="num">
                                      <p:cBhvr>
                                        <p:cTn id="27" dur="500" fill="hold"/>
                                        <p:tgtEl>
                                          <p:spTgt spid="85"/>
                                        </p:tgtEl>
                                        <p:attrNameLst>
                                          <p:attrName>ppt_w</p:attrName>
                                        </p:attrNameLst>
                                      </p:cBhvr>
                                      <p:tavLst>
                                        <p:tav tm="0">
                                          <p:val>
                                            <p:fltVal val="0"/>
                                          </p:val>
                                        </p:tav>
                                        <p:tav tm="100000">
                                          <p:val>
                                            <p:strVal val="#ppt_w"/>
                                          </p:val>
                                        </p:tav>
                                      </p:tavLst>
                                    </p:anim>
                                    <p:anim calcmode="lin" valueType="num">
                                      <p:cBhvr>
                                        <p:cTn id="28" dur="500" fill="hold"/>
                                        <p:tgtEl>
                                          <p:spTgt spid="85"/>
                                        </p:tgtEl>
                                        <p:attrNameLst>
                                          <p:attrName>ppt_h</p:attrName>
                                        </p:attrNameLst>
                                      </p:cBhvr>
                                      <p:tavLst>
                                        <p:tav tm="0">
                                          <p:val>
                                            <p:fltVal val="0"/>
                                          </p:val>
                                        </p:tav>
                                        <p:tav tm="100000">
                                          <p:val>
                                            <p:strVal val="#ppt_h"/>
                                          </p:val>
                                        </p:tav>
                                      </p:tavLst>
                                    </p:anim>
                                    <p:animEffect transition="in" filter="fade">
                                      <p:cBhvr>
                                        <p:cTn id="29" dur="500"/>
                                        <p:tgtEl>
                                          <p:spTgt spid="85"/>
                                        </p:tgtEl>
                                      </p:cBhvr>
                                    </p:animEffect>
                                  </p:childTnLst>
                                </p:cTn>
                              </p:par>
                            </p:childTnLst>
                          </p:cTn>
                        </p:par>
                        <p:par>
                          <p:cTn id="30" fill="hold">
                            <p:stCondLst>
                              <p:cond delay="2500"/>
                            </p:stCondLst>
                            <p:childTnLst>
                              <p:par>
                                <p:cTn id="31" presetID="10" presetClass="entr" presetSubtype="0"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88"/>
                                        </p:tgtEl>
                                        <p:attrNameLst>
                                          <p:attrName>style.visibility</p:attrName>
                                        </p:attrNameLst>
                                      </p:cBhvr>
                                      <p:to>
                                        <p:strVal val="visible"/>
                                      </p:to>
                                    </p:set>
                                    <p:anim calcmode="lin" valueType="num">
                                      <p:cBhvr>
                                        <p:cTn id="37" dur="500" fill="hold"/>
                                        <p:tgtEl>
                                          <p:spTgt spid="88"/>
                                        </p:tgtEl>
                                        <p:attrNameLst>
                                          <p:attrName>ppt_w</p:attrName>
                                        </p:attrNameLst>
                                      </p:cBhvr>
                                      <p:tavLst>
                                        <p:tav tm="0">
                                          <p:val>
                                            <p:fltVal val="0"/>
                                          </p:val>
                                        </p:tav>
                                        <p:tav tm="100000">
                                          <p:val>
                                            <p:strVal val="#ppt_w"/>
                                          </p:val>
                                        </p:tav>
                                      </p:tavLst>
                                    </p:anim>
                                    <p:anim calcmode="lin" valueType="num">
                                      <p:cBhvr>
                                        <p:cTn id="38" dur="500" fill="hold"/>
                                        <p:tgtEl>
                                          <p:spTgt spid="88"/>
                                        </p:tgtEl>
                                        <p:attrNameLst>
                                          <p:attrName>ppt_h</p:attrName>
                                        </p:attrNameLst>
                                      </p:cBhvr>
                                      <p:tavLst>
                                        <p:tav tm="0">
                                          <p:val>
                                            <p:fltVal val="0"/>
                                          </p:val>
                                        </p:tav>
                                        <p:tav tm="100000">
                                          <p:val>
                                            <p:strVal val="#ppt_h"/>
                                          </p:val>
                                        </p:tav>
                                      </p:tavLst>
                                    </p:anim>
                                    <p:animEffect transition="in" filter="fade">
                                      <p:cBhvr>
                                        <p:cTn id="39" dur="500"/>
                                        <p:tgtEl>
                                          <p:spTgt spid="88"/>
                                        </p:tgtEl>
                                      </p:cBhvr>
                                    </p:animEffect>
                                  </p:childTnLst>
                                </p:cTn>
                              </p:par>
                            </p:childTnLst>
                          </p:cTn>
                        </p:par>
                        <p:par>
                          <p:cTn id="40" fill="hold">
                            <p:stCondLst>
                              <p:cond delay="3500"/>
                            </p:stCondLst>
                            <p:childTnLst>
                              <p:par>
                                <p:cTn id="41" presetID="10" presetClass="entr" presetSubtype="0" fill="hold"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par>
                          <p:cTn id="44" fill="hold">
                            <p:stCondLst>
                              <p:cond delay="4000"/>
                            </p:stCondLst>
                            <p:childTnLst>
                              <p:par>
                                <p:cTn id="45" presetID="45" presetClass="entr" presetSubtype="0" fill="hold" nodeType="afterEffect">
                                  <p:stCondLst>
                                    <p:cond delay="0"/>
                                  </p:stCondLst>
                                  <p:childTnLst>
                                    <p:set>
                                      <p:cBhvr>
                                        <p:cTn id="46" dur="1" fill="hold">
                                          <p:stCondLst>
                                            <p:cond delay="0"/>
                                          </p:stCondLst>
                                        </p:cTn>
                                        <p:tgtEl>
                                          <p:spTgt spid="91"/>
                                        </p:tgtEl>
                                        <p:attrNameLst>
                                          <p:attrName>style.visibility</p:attrName>
                                        </p:attrNameLst>
                                      </p:cBhvr>
                                      <p:to>
                                        <p:strVal val="visible"/>
                                      </p:to>
                                    </p:set>
                                    <p:animEffect transition="in" filter="fade">
                                      <p:cBhvr>
                                        <p:cTn id="47" dur="1000"/>
                                        <p:tgtEl>
                                          <p:spTgt spid="91"/>
                                        </p:tgtEl>
                                      </p:cBhvr>
                                    </p:animEffect>
                                    <p:anim calcmode="lin" valueType="num">
                                      <p:cBhvr>
                                        <p:cTn id="48" dur="1000" fill="hold"/>
                                        <p:tgtEl>
                                          <p:spTgt spid="91"/>
                                        </p:tgtEl>
                                        <p:attrNameLst>
                                          <p:attrName>ppt_w</p:attrName>
                                        </p:attrNameLst>
                                      </p:cBhvr>
                                      <p:tavLst>
                                        <p:tav tm="0" fmla="#ppt_w*sin(2.5*pi*$)">
                                          <p:val>
                                            <p:fltVal val="0"/>
                                          </p:val>
                                        </p:tav>
                                        <p:tav tm="100000">
                                          <p:val>
                                            <p:fltVal val="1"/>
                                          </p:val>
                                        </p:tav>
                                      </p:tavLst>
                                    </p:anim>
                                    <p:anim calcmode="lin" valueType="num">
                                      <p:cBhvr>
                                        <p:cTn id="49" dur="1000" fill="hold"/>
                                        <p:tgtEl>
                                          <p:spTgt spid="91"/>
                                        </p:tgtEl>
                                        <p:attrNameLst>
                                          <p:attrName>ppt_h</p:attrName>
                                        </p:attrNameLst>
                                      </p:cBhvr>
                                      <p:tavLst>
                                        <p:tav tm="0">
                                          <p:val>
                                            <p:strVal val="#ppt_h"/>
                                          </p:val>
                                        </p:tav>
                                        <p:tav tm="100000">
                                          <p:val>
                                            <p:strVal val="#ppt_h"/>
                                          </p:val>
                                        </p:tav>
                                      </p:tavLst>
                                    </p:anim>
                                  </p:childTnLst>
                                </p:cTn>
                              </p:par>
                            </p:childTnLst>
                          </p:cTn>
                        </p:par>
                        <p:par>
                          <p:cTn id="50" fill="hold">
                            <p:stCondLst>
                              <p:cond delay="5000"/>
                            </p:stCondLst>
                            <p:childTnLst>
                              <p:par>
                                <p:cTn id="51" presetID="45"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1000"/>
                                        <p:tgtEl>
                                          <p:spTgt spid="94"/>
                                        </p:tgtEl>
                                      </p:cBhvr>
                                    </p:animEffect>
                                    <p:anim calcmode="lin" valueType="num">
                                      <p:cBhvr>
                                        <p:cTn id="54" dur="1000" fill="hold"/>
                                        <p:tgtEl>
                                          <p:spTgt spid="94"/>
                                        </p:tgtEl>
                                        <p:attrNameLst>
                                          <p:attrName>ppt_w</p:attrName>
                                        </p:attrNameLst>
                                      </p:cBhvr>
                                      <p:tavLst>
                                        <p:tav tm="0" fmla="#ppt_w*sin(2.5*pi*$)">
                                          <p:val>
                                            <p:fltVal val="0"/>
                                          </p:val>
                                        </p:tav>
                                        <p:tav tm="100000">
                                          <p:val>
                                            <p:fltVal val="1"/>
                                          </p:val>
                                        </p:tav>
                                      </p:tavLst>
                                    </p:anim>
                                    <p:anim calcmode="lin" valueType="num">
                                      <p:cBhvr>
                                        <p:cTn id="55" dur="1000" fill="hold"/>
                                        <p:tgtEl>
                                          <p:spTgt spid="94"/>
                                        </p:tgtEl>
                                        <p:attrNameLst>
                                          <p:attrName>ppt_h</p:attrName>
                                        </p:attrNameLst>
                                      </p:cBhvr>
                                      <p:tavLst>
                                        <p:tav tm="0">
                                          <p:val>
                                            <p:strVal val="#ppt_h"/>
                                          </p:val>
                                        </p:tav>
                                        <p:tav tm="100000">
                                          <p:val>
                                            <p:strVal val="#ppt_h"/>
                                          </p:val>
                                        </p:tav>
                                      </p:tavLst>
                                    </p:anim>
                                  </p:childTnLst>
                                </p:cTn>
                              </p:par>
                            </p:childTnLst>
                          </p:cTn>
                        </p:par>
                        <p:par>
                          <p:cTn id="56" fill="hold">
                            <p:stCondLst>
                              <p:cond delay="6000"/>
                            </p:stCondLst>
                            <p:childTnLst>
                              <p:par>
                                <p:cTn id="57" presetID="45" presetClass="entr" presetSubtype="0" fill="hold" nodeType="afterEffect">
                                  <p:stCondLst>
                                    <p:cond delay="0"/>
                                  </p:stCondLst>
                                  <p:childTnLst>
                                    <p:set>
                                      <p:cBhvr>
                                        <p:cTn id="58" dur="1" fill="hold">
                                          <p:stCondLst>
                                            <p:cond delay="0"/>
                                          </p:stCondLst>
                                        </p:cTn>
                                        <p:tgtEl>
                                          <p:spTgt spid="97"/>
                                        </p:tgtEl>
                                        <p:attrNameLst>
                                          <p:attrName>style.visibility</p:attrName>
                                        </p:attrNameLst>
                                      </p:cBhvr>
                                      <p:to>
                                        <p:strVal val="visible"/>
                                      </p:to>
                                    </p:set>
                                    <p:animEffect transition="in" filter="fade">
                                      <p:cBhvr>
                                        <p:cTn id="59" dur="1000"/>
                                        <p:tgtEl>
                                          <p:spTgt spid="97"/>
                                        </p:tgtEl>
                                      </p:cBhvr>
                                    </p:animEffect>
                                    <p:anim calcmode="lin" valueType="num">
                                      <p:cBhvr>
                                        <p:cTn id="60" dur="1000" fill="hold"/>
                                        <p:tgtEl>
                                          <p:spTgt spid="97"/>
                                        </p:tgtEl>
                                        <p:attrNameLst>
                                          <p:attrName>ppt_w</p:attrName>
                                        </p:attrNameLst>
                                      </p:cBhvr>
                                      <p:tavLst>
                                        <p:tav tm="0" fmla="#ppt_w*sin(2.5*pi*$)">
                                          <p:val>
                                            <p:fltVal val="0"/>
                                          </p:val>
                                        </p:tav>
                                        <p:tav tm="100000">
                                          <p:val>
                                            <p:fltVal val="1"/>
                                          </p:val>
                                        </p:tav>
                                      </p:tavLst>
                                    </p:anim>
                                    <p:anim calcmode="lin" valueType="num">
                                      <p:cBhvr>
                                        <p:cTn id="61" dur="1000" fill="hold"/>
                                        <p:tgtEl>
                                          <p:spTgt spid="97"/>
                                        </p:tgtEl>
                                        <p:attrNameLst>
                                          <p:attrName>ppt_h</p:attrName>
                                        </p:attrNameLst>
                                      </p:cBhvr>
                                      <p:tavLst>
                                        <p:tav tm="0">
                                          <p:val>
                                            <p:strVal val="#ppt_h"/>
                                          </p:val>
                                        </p:tav>
                                        <p:tav tm="100000">
                                          <p:val>
                                            <p:strVal val="#ppt_h"/>
                                          </p:val>
                                        </p:tav>
                                      </p:tavLst>
                                    </p:anim>
                                  </p:childTnLst>
                                </p:cTn>
                              </p:par>
                            </p:childTnLst>
                          </p:cTn>
                        </p:par>
                        <p:par>
                          <p:cTn id="62" fill="hold">
                            <p:stCondLst>
                              <p:cond delay="7000"/>
                            </p:stCondLst>
                            <p:childTnLst>
                              <p:par>
                                <p:cTn id="63" presetID="45" presetClass="entr" presetSubtype="0" fill="hold" nodeType="after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1000"/>
                                        <p:tgtEl>
                                          <p:spTgt spid="100"/>
                                        </p:tgtEl>
                                      </p:cBhvr>
                                    </p:animEffect>
                                    <p:anim calcmode="lin" valueType="num">
                                      <p:cBhvr>
                                        <p:cTn id="66" dur="1000" fill="hold"/>
                                        <p:tgtEl>
                                          <p:spTgt spid="100"/>
                                        </p:tgtEl>
                                        <p:attrNameLst>
                                          <p:attrName>ppt_w</p:attrName>
                                        </p:attrNameLst>
                                      </p:cBhvr>
                                      <p:tavLst>
                                        <p:tav tm="0" fmla="#ppt_w*sin(2.5*pi*$)">
                                          <p:val>
                                            <p:fltVal val="0"/>
                                          </p:val>
                                        </p:tav>
                                        <p:tav tm="100000">
                                          <p:val>
                                            <p:fltVal val="1"/>
                                          </p:val>
                                        </p:tav>
                                      </p:tavLst>
                                    </p:anim>
                                    <p:anim calcmode="lin" valueType="num">
                                      <p:cBhvr>
                                        <p:cTn id="67" dur="1000" fill="hold"/>
                                        <p:tgtEl>
                                          <p:spTgt spid="10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3" name="图表 2"/>
          <p:cNvGraphicFramePr/>
          <p:nvPr>
            <p:extLst>
              <p:ext uri="{D42A27DB-BD31-4B8C-83A1-F6EECF244321}">
                <p14:modId xmlns:p14="http://schemas.microsoft.com/office/powerpoint/2010/main" val="2061105572"/>
              </p:ext>
            </p:extLst>
          </p:nvPr>
        </p:nvGraphicFramePr>
        <p:xfrm>
          <a:off x="461049" y="1469195"/>
          <a:ext cx="6992706" cy="4991565"/>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p:cNvSpPr txBox="1"/>
          <p:nvPr/>
        </p:nvSpPr>
        <p:spPr>
          <a:xfrm>
            <a:off x="8159076" y="3332113"/>
            <a:ext cx="2738745" cy="584775"/>
          </a:xfrm>
          <a:prstGeom prst="rect">
            <a:avLst/>
          </a:prstGeom>
          <a:noFill/>
        </p:spPr>
        <p:txBody>
          <a:bodyPr wrap="square" rtlCol="0">
            <a:spAutoFit/>
          </a:bodyPr>
          <a:lstStyle/>
          <a:p>
            <a:pPr algn="ctr"/>
            <a:r>
              <a:rPr lang="zh-CN" altLang="en-US" sz="3200" b="1" spc="-300"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7928005" y="4383211"/>
            <a:ext cx="3599431" cy="1338828"/>
          </a:xfrm>
          <a:prstGeom prst="rect">
            <a:avLst/>
          </a:prstGeom>
        </p:spPr>
        <p:txBody>
          <a:bodyPr wrap="square">
            <a:spAutoFit/>
          </a:bodyPr>
          <a:lstStyle/>
          <a:p>
            <a:pPr algn="ctr">
              <a:lnSpc>
                <a:spcPct val="150000"/>
              </a:lnSpc>
            </a:pPr>
            <a:r>
              <a:rPr lang="zh-CN" altLang="en-US"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decel="10000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869933" y="2239044"/>
            <a:ext cx="880007" cy="603250"/>
          </a:xfrm>
        </p:spPr>
        <p:txBody>
          <a:bodyPr/>
          <a:lstStyle/>
          <a:p>
            <a:pPr marL="0" indent="0">
              <a:buNone/>
            </a:pP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6869333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组合 2"/>
          <p:cNvGrpSpPr/>
          <p:nvPr/>
        </p:nvGrpSpPr>
        <p:grpSpPr>
          <a:xfrm>
            <a:off x="949945" y="1917700"/>
            <a:ext cx="2375024" cy="3771900"/>
            <a:chOff x="857870" y="1917700"/>
            <a:chExt cx="2375024" cy="3771900"/>
          </a:xfrm>
        </p:grpSpPr>
        <p:sp>
          <p:nvSpPr>
            <p:cNvPr id="4" name="矩形 3"/>
            <p:cNvSpPr/>
            <p:nvPr/>
          </p:nvSpPr>
          <p:spPr>
            <a:xfrm>
              <a:off x="857870"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5" name="矩形 4"/>
            <p:cNvSpPr/>
            <p:nvPr/>
          </p:nvSpPr>
          <p:spPr>
            <a:xfrm>
              <a:off x="857870"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文本框 5"/>
            <p:cNvSpPr txBox="1"/>
            <p:nvPr/>
          </p:nvSpPr>
          <p:spPr>
            <a:xfrm>
              <a:off x="1451309" y="2892687"/>
              <a:ext cx="1188146"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99</a:t>
              </a:r>
            </a:p>
          </p:txBody>
        </p:sp>
        <p:cxnSp>
          <p:nvCxnSpPr>
            <p:cNvPr id="7" name="直接连接符 6"/>
            <p:cNvCxnSpPr/>
            <p:nvPr/>
          </p:nvCxnSpPr>
          <p:spPr>
            <a:xfrm>
              <a:off x="1892982"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952216"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9" name="圆角矩形 28"/>
            <p:cNvSpPr/>
            <p:nvPr/>
          </p:nvSpPr>
          <p:spPr>
            <a:xfrm>
              <a:off x="1651682"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3575401" y="1917700"/>
            <a:ext cx="2375024" cy="3771900"/>
            <a:chOff x="3575401" y="1917700"/>
            <a:chExt cx="2375024" cy="3771900"/>
          </a:xfrm>
        </p:grpSpPr>
        <p:sp>
          <p:nvSpPr>
            <p:cNvPr id="11" name="矩形 10"/>
            <p:cNvSpPr/>
            <p:nvPr/>
          </p:nvSpPr>
          <p:spPr>
            <a:xfrm>
              <a:off x="3575401"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2" name="矩形 11"/>
            <p:cNvSpPr/>
            <p:nvPr/>
          </p:nvSpPr>
          <p:spPr>
            <a:xfrm>
              <a:off x="3575401" y="2463800"/>
              <a:ext cx="2375024" cy="3225800"/>
            </a:xfrm>
            <a:prstGeom prst="rect">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4168840" y="2892687"/>
              <a:ext cx="1188146"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69</a:t>
              </a:r>
            </a:p>
          </p:txBody>
        </p:sp>
        <p:cxnSp>
          <p:nvCxnSpPr>
            <p:cNvPr id="14" name="直接连接符 13"/>
            <p:cNvCxnSpPr/>
            <p:nvPr/>
          </p:nvCxnSpPr>
          <p:spPr>
            <a:xfrm>
              <a:off x="4610513"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3669747"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6" name="圆角矩形 29"/>
            <p:cNvSpPr/>
            <p:nvPr/>
          </p:nvSpPr>
          <p:spPr>
            <a:xfrm>
              <a:off x="4369213"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17" name="组合 16"/>
          <p:cNvGrpSpPr/>
          <p:nvPr/>
        </p:nvGrpSpPr>
        <p:grpSpPr>
          <a:xfrm>
            <a:off x="6292932" y="1917700"/>
            <a:ext cx="2375024" cy="3771900"/>
            <a:chOff x="6292932" y="1917700"/>
            <a:chExt cx="2375024" cy="3771900"/>
          </a:xfrm>
        </p:grpSpPr>
        <p:sp>
          <p:nvSpPr>
            <p:cNvPr id="18" name="矩形 17"/>
            <p:cNvSpPr/>
            <p:nvPr/>
          </p:nvSpPr>
          <p:spPr>
            <a:xfrm>
              <a:off x="6292932"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19" name="矩形 18"/>
            <p:cNvSpPr/>
            <p:nvPr/>
          </p:nvSpPr>
          <p:spPr>
            <a:xfrm>
              <a:off x="6292932"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0" name="文本框 19"/>
            <p:cNvSpPr txBox="1"/>
            <p:nvPr/>
          </p:nvSpPr>
          <p:spPr>
            <a:xfrm>
              <a:off x="6886371" y="2892687"/>
              <a:ext cx="1188146"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89</a:t>
              </a:r>
            </a:p>
          </p:txBody>
        </p:sp>
        <p:cxnSp>
          <p:nvCxnSpPr>
            <p:cNvPr id="21" name="直接连接符 20"/>
            <p:cNvCxnSpPr/>
            <p:nvPr/>
          </p:nvCxnSpPr>
          <p:spPr>
            <a:xfrm>
              <a:off x="7328044"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6387278"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圆角矩形 30"/>
            <p:cNvSpPr/>
            <p:nvPr/>
          </p:nvSpPr>
          <p:spPr>
            <a:xfrm>
              <a:off x="7086744"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grpSp>
        <p:nvGrpSpPr>
          <p:cNvPr id="24" name="组合 23"/>
          <p:cNvGrpSpPr/>
          <p:nvPr/>
        </p:nvGrpSpPr>
        <p:grpSpPr>
          <a:xfrm>
            <a:off x="9010464" y="1917700"/>
            <a:ext cx="2375024" cy="3771900"/>
            <a:chOff x="9010464" y="1917700"/>
            <a:chExt cx="2375024" cy="3771900"/>
          </a:xfrm>
        </p:grpSpPr>
        <p:sp>
          <p:nvSpPr>
            <p:cNvPr id="25" name="矩形 24"/>
            <p:cNvSpPr/>
            <p:nvPr/>
          </p:nvSpPr>
          <p:spPr>
            <a:xfrm>
              <a:off x="9010464" y="1917700"/>
              <a:ext cx="2375024" cy="546100"/>
            </a:xfrm>
            <a:prstGeom prst="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cs typeface="+mn-ea"/>
                  <a:sym typeface="+mn-lt"/>
                </a:rPr>
                <a:t>添 加 标 题</a:t>
              </a:r>
            </a:p>
          </p:txBody>
        </p:sp>
        <p:sp>
          <p:nvSpPr>
            <p:cNvPr id="26" name="矩形 25"/>
            <p:cNvSpPr/>
            <p:nvPr/>
          </p:nvSpPr>
          <p:spPr>
            <a:xfrm>
              <a:off x="9010464" y="2463800"/>
              <a:ext cx="2375024" cy="3225800"/>
            </a:xfrm>
            <a:prstGeom prst="rect">
              <a:avLst/>
            </a:prstGeom>
            <a:noFill/>
            <a:ln>
              <a:solidFill>
                <a:srgbClr val="45454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27" name="文本框 26"/>
            <p:cNvSpPr txBox="1"/>
            <p:nvPr/>
          </p:nvSpPr>
          <p:spPr>
            <a:xfrm>
              <a:off x="9468449" y="2892687"/>
              <a:ext cx="1459054" cy="646331"/>
            </a:xfrm>
            <a:prstGeom prst="rect">
              <a:avLst/>
            </a:prstGeom>
            <a:noFill/>
          </p:spPr>
          <p:txBody>
            <a:bodyPr wrap="none" rtlCol="0">
              <a:spAutoFit/>
            </a:bodyPr>
            <a:lstStyle/>
            <a:p>
              <a:pPr algn="ctr"/>
              <a:r>
                <a:rPr lang="zh-CN" altLang="en-US" sz="36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3600" dirty="0">
                  <a:solidFill>
                    <a:schemeClr val="bg1"/>
                  </a:solidFill>
                  <a:latin typeface="微软雅黑" panose="020B0503020204020204" pitchFamily="34" charset="-122"/>
                  <a:ea typeface="微软雅黑" panose="020B0503020204020204" pitchFamily="34" charset="-122"/>
                  <a:cs typeface="+mn-ea"/>
                  <a:sym typeface="+mn-lt"/>
                </a:rPr>
                <a:t>109</a:t>
              </a:r>
            </a:p>
          </p:txBody>
        </p:sp>
        <p:cxnSp>
          <p:nvCxnSpPr>
            <p:cNvPr id="28" name="直接连接符 27"/>
            <p:cNvCxnSpPr/>
            <p:nvPr/>
          </p:nvCxnSpPr>
          <p:spPr>
            <a:xfrm>
              <a:off x="10045576" y="3683000"/>
              <a:ext cx="3048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9104810" y="3882092"/>
              <a:ext cx="2186332" cy="1061829"/>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30" name="圆角矩形 31"/>
            <p:cNvSpPr/>
            <p:nvPr/>
          </p:nvSpPr>
          <p:spPr>
            <a:xfrm>
              <a:off x="9804276" y="5101293"/>
              <a:ext cx="787400" cy="355600"/>
            </a:xfrm>
            <a:prstGeom prst="roundRect">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微软雅黑" panose="020B0503020204020204" pitchFamily="34" charset="-122"/>
                  <a:ea typeface="微软雅黑" panose="020B0503020204020204" pitchFamily="34" charset="-122"/>
                  <a:cs typeface="+mn-ea"/>
                  <a:sym typeface="+mn-lt"/>
                </a:rPr>
                <a:t>GO</a:t>
              </a:r>
              <a:endParaRPr lang="zh-CN" altLang="en-US" dirty="0">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strVal val="#ppt_h"/>
                                          </p:val>
                                        </p:tav>
                                        <p:tav tm="100000">
                                          <p:val>
                                            <p:strVal val="#ppt_h"/>
                                          </p:val>
                                        </p:tav>
                                      </p:tavLst>
                                    </p:anim>
                                  </p:childTnLst>
                                </p:cTn>
                              </p:par>
                              <p:par>
                                <p:cTn id="9" presetID="2" presetClass="entr" presetSubtype="4" decel="10000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7" presetClass="entr" presetSubtype="10" fill="hold"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strVal val="#ppt_h"/>
                                          </p:val>
                                        </p:tav>
                                        <p:tav tm="100000">
                                          <p:val>
                                            <p:strVal val="#ppt_h"/>
                                          </p:val>
                                        </p:tav>
                                      </p:tavLst>
                                    </p:anim>
                                  </p:childTnLst>
                                </p:cTn>
                              </p:par>
                              <p:par>
                                <p:cTn id="18" presetID="2" presetClass="entr" presetSubtype="4" decel="10000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1000"/>
                            </p:stCondLst>
                            <p:childTnLst>
                              <p:par>
                                <p:cTn id="23" presetID="17" presetClass="entr" presetSubtype="10" fill="hold" nodeType="after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p:cTn id="25" dur="500" fill="hold"/>
                                        <p:tgtEl>
                                          <p:spTgt spid="17"/>
                                        </p:tgtEl>
                                        <p:attrNameLst>
                                          <p:attrName>ppt_w</p:attrName>
                                        </p:attrNameLst>
                                      </p:cBhvr>
                                      <p:tavLst>
                                        <p:tav tm="0">
                                          <p:val>
                                            <p:fltVal val="0"/>
                                          </p:val>
                                        </p:tav>
                                        <p:tav tm="100000">
                                          <p:val>
                                            <p:strVal val="#ppt_w"/>
                                          </p:val>
                                        </p:tav>
                                      </p:tavLst>
                                    </p:anim>
                                    <p:anim calcmode="lin" valueType="num">
                                      <p:cBhvr>
                                        <p:cTn id="26" dur="500" fill="hold"/>
                                        <p:tgtEl>
                                          <p:spTgt spid="17"/>
                                        </p:tgtEl>
                                        <p:attrNameLst>
                                          <p:attrName>ppt_h</p:attrName>
                                        </p:attrNameLst>
                                      </p:cBhvr>
                                      <p:tavLst>
                                        <p:tav tm="0">
                                          <p:val>
                                            <p:strVal val="#ppt_h"/>
                                          </p:val>
                                        </p:tav>
                                        <p:tav tm="100000">
                                          <p:val>
                                            <p:strVal val="#ppt_h"/>
                                          </p:val>
                                        </p:tav>
                                      </p:tavLst>
                                    </p:anim>
                                  </p:childTnLst>
                                </p:cTn>
                              </p:par>
                              <p:par>
                                <p:cTn id="27" presetID="2" presetClass="entr" presetSubtype="4" decel="10000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additive="base">
                                        <p:cTn id="29" dur="500" fill="hold"/>
                                        <p:tgtEl>
                                          <p:spTgt spid="17"/>
                                        </p:tgtEl>
                                        <p:attrNameLst>
                                          <p:attrName>ppt_x</p:attrName>
                                        </p:attrNameLst>
                                      </p:cBhvr>
                                      <p:tavLst>
                                        <p:tav tm="0">
                                          <p:val>
                                            <p:strVal val="#ppt_x"/>
                                          </p:val>
                                        </p:tav>
                                        <p:tav tm="100000">
                                          <p:val>
                                            <p:strVal val="#ppt_x"/>
                                          </p:val>
                                        </p:tav>
                                      </p:tavLst>
                                    </p:anim>
                                    <p:anim calcmode="lin" valueType="num">
                                      <p:cBhvr additive="base">
                                        <p:cTn id="30" dur="500" fill="hold"/>
                                        <p:tgtEl>
                                          <p:spTgt spid="17"/>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17" presetClass="entr" presetSubtype="1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strVal val="#ppt_h"/>
                                          </p:val>
                                        </p:tav>
                                        <p:tav tm="100000">
                                          <p:val>
                                            <p:strVal val="#ppt_h"/>
                                          </p:val>
                                        </p:tav>
                                      </p:tavLst>
                                    </p:anim>
                                  </p:childTnLst>
                                </p:cTn>
                              </p:par>
                              <p:par>
                                <p:cTn id="36" presetID="2" presetClass="entr" presetSubtype="4" decel="100000" fill="hold" nodeType="with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additive="base">
                                        <p:cTn id="38" dur="500" fill="hold"/>
                                        <p:tgtEl>
                                          <p:spTgt spid="24"/>
                                        </p:tgtEl>
                                        <p:attrNameLst>
                                          <p:attrName>ppt_x</p:attrName>
                                        </p:attrNameLst>
                                      </p:cBhvr>
                                      <p:tavLst>
                                        <p:tav tm="0">
                                          <p:val>
                                            <p:strVal val="#ppt_x"/>
                                          </p:val>
                                        </p:tav>
                                        <p:tav tm="100000">
                                          <p:val>
                                            <p:strVal val="#ppt_x"/>
                                          </p:val>
                                        </p:tav>
                                      </p:tavLst>
                                    </p:anim>
                                    <p:anim calcmode="lin" valueType="num">
                                      <p:cBhvr additive="base">
                                        <p:cTn id="39"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dc68ff2f-2493-4130-847c-cda801bf9332" descr="HAYAAB+LCAAAAAAABAC9VMFugkAQ/Zdte6MGTW0NN6qx4WA10bSHxsMWRtkGFrMsjcbw791dFmQFrfbQcFmGNzPvzbxlj275bgPIQfMYMz4ieM1w7HGIkYW8ADk0iyILPRMaELp+YUm2SZHzsa/S6l/eCQ+HSZSwNxxlIAtQwgmOilenkWRgZ4wIBjsVO4UVsEat6WpFfFiEEEOJWRDKXRrMQxwIhN2xhQBG1iGnkKY6MP38Ap/X0py+RGVpKGrejMcPvadH15XFVBs7zy00Bz+hwf+QvLc73X4bzZ5BczSQj0nz1LjLSU8IJXEWa5jqPMHbWqhrF0ESBBHUYR7lwL6rhXZlTJ3nnIkG44TFmIuGezu/O4yhP+goXh4NYCsqlWSRsX9NUlqv1WHyQ2WwA36GhV9B0GoRbKQcgJZcRwrc9X2gXI+1MIWKN7xS0O3lVVOxtA28inKSKRpmKU/iBWx5qVmdl6ZOaXHMREMjmFvnWat79Qe1Kq8u2aXrCAw99ik9xUZl6FhDyaYppNjiGTV6PFfokBl1BW0eOyvhaAuagcFd0162EK/+aJ649L//yxSqzeQ6/VJ7m/BL5iQzDrirlqqbGSMphCzF8wOFfEZOHAYAAA=="/>
          <p:cNvGrpSpPr>
            <a:grpSpLocks noChangeAspect="1"/>
          </p:cNvGrpSpPr>
          <p:nvPr/>
        </p:nvGrpSpPr>
        <p:grpSpPr>
          <a:xfrm>
            <a:off x="1687911" y="2257425"/>
            <a:ext cx="8835227" cy="1057195"/>
            <a:chOff x="2587743" y="1008464"/>
            <a:chExt cx="6892061" cy="824682"/>
          </a:xfrm>
        </p:grpSpPr>
        <p:sp>
          <p:nvSpPr>
            <p:cNvPr id="4" name="ValueText"/>
            <p:cNvSpPr txBox="1"/>
            <p:nvPr/>
          </p:nvSpPr>
          <p:spPr>
            <a:xfrm>
              <a:off x="8467139" y="1073647"/>
              <a:ext cx="1012665" cy="759499"/>
            </a:xfrm>
            <a:prstGeom prst="rect">
              <a:avLst/>
            </a:prstGeom>
            <a:noFill/>
          </p:spPr>
          <p:txBody>
            <a:bodyPr wrap="none" anchor="ctr" anchorCtr="1">
              <a:prstTxWarp prst="textPlain">
                <a:avLst/>
              </a:prstTxWarp>
              <a:normAutofit lnSpcReduction="10000"/>
            </a:bodyPr>
            <a:lstStyle/>
            <a:p>
              <a:pPr algn="ctr"/>
              <a:r>
                <a:rPr lang="en-US" altLang="zh-CN" sz="6000" dirty="0">
                  <a:solidFill>
                    <a:schemeClr val="bg1"/>
                  </a:solidFill>
                  <a:latin typeface="微软雅黑" panose="020B0503020204020204" pitchFamily="34" charset="-122"/>
                  <a:ea typeface="微软雅黑" panose="020B0503020204020204" pitchFamily="34" charset="-122"/>
                  <a:cs typeface="+mn-ea"/>
                  <a:sym typeface="+mn-lt"/>
                </a:rPr>
                <a:t>58%</a:t>
              </a:r>
            </a:p>
          </p:txBody>
        </p:sp>
        <p:sp>
          <p:nvSpPr>
            <p:cNvPr id="5" name="ValueShape"/>
            <p:cNvSpPr/>
            <p:nvPr/>
          </p:nvSpPr>
          <p:spPr>
            <a:xfrm>
              <a:off x="2587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6" name="ValueShape"/>
            <p:cNvSpPr/>
            <p:nvPr/>
          </p:nvSpPr>
          <p:spPr>
            <a:xfrm>
              <a:off x="3159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7" name="ValueShape"/>
            <p:cNvSpPr/>
            <p:nvPr/>
          </p:nvSpPr>
          <p:spPr>
            <a:xfrm>
              <a:off x="3730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8" name="ValueShape"/>
            <p:cNvSpPr/>
            <p:nvPr/>
          </p:nvSpPr>
          <p:spPr>
            <a:xfrm>
              <a:off x="4302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9" name="ValueShape"/>
            <p:cNvSpPr/>
            <p:nvPr/>
          </p:nvSpPr>
          <p:spPr>
            <a:xfrm>
              <a:off x="4873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0" name="ValueShape"/>
            <p:cNvSpPr/>
            <p:nvPr/>
          </p:nvSpPr>
          <p:spPr>
            <a:xfrm>
              <a:off x="5445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lumMod val="75000"/>
              </a:schemeClr>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1" name="ValueShape"/>
            <p:cNvSpPr/>
            <p:nvPr/>
          </p:nvSpPr>
          <p:spPr>
            <a:xfrm>
              <a:off x="6016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2" name="ValueShape"/>
            <p:cNvSpPr/>
            <p:nvPr/>
          </p:nvSpPr>
          <p:spPr>
            <a:xfrm>
              <a:off x="6588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3" name="ValueShape"/>
            <p:cNvSpPr/>
            <p:nvPr/>
          </p:nvSpPr>
          <p:spPr>
            <a:xfrm>
              <a:off x="71597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sp>
          <p:nvSpPr>
            <p:cNvPr id="14" name="ValueShape"/>
            <p:cNvSpPr/>
            <p:nvPr/>
          </p:nvSpPr>
          <p:spPr>
            <a:xfrm>
              <a:off x="7731243" y="1008464"/>
              <a:ext cx="315867" cy="769697"/>
            </a:xfrm>
            <a:custGeom>
              <a:avLst/>
              <a:gdLst>
                <a:gd name="connsiteX0" fmla="*/ 30544 w 138113"/>
                <a:gd name="connsiteY0" fmla="*/ 76200 h 336550"/>
                <a:gd name="connsiteX1" fmla="*/ 102257 w 138113"/>
                <a:gd name="connsiteY1" fmla="*/ 76200 h 336550"/>
                <a:gd name="connsiteX2" fmla="*/ 116865 w 138113"/>
                <a:gd name="connsiteY2" fmla="*/ 78830 h 336550"/>
                <a:gd name="connsiteX3" fmla="*/ 128817 w 138113"/>
                <a:gd name="connsiteY3" fmla="*/ 86719 h 336550"/>
                <a:gd name="connsiteX4" fmla="*/ 135457 w 138113"/>
                <a:gd name="connsiteY4" fmla="*/ 98553 h 336550"/>
                <a:gd name="connsiteX5" fmla="*/ 138113 w 138113"/>
                <a:gd name="connsiteY5" fmla="*/ 111702 h 336550"/>
                <a:gd name="connsiteX6" fmla="*/ 138113 w 138113"/>
                <a:gd name="connsiteY6" fmla="*/ 206375 h 336550"/>
                <a:gd name="connsiteX7" fmla="*/ 135457 w 138113"/>
                <a:gd name="connsiteY7" fmla="*/ 214264 h 336550"/>
                <a:gd name="connsiteX8" fmla="*/ 127489 w 138113"/>
                <a:gd name="connsiteY8" fmla="*/ 216894 h 336550"/>
                <a:gd name="connsiteX9" fmla="*/ 120849 w 138113"/>
                <a:gd name="connsiteY9" fmla="*/ 214264 h 336550"/>
                <a:gd name="connsiteX10" fmla="*/ 118193 w 138113"/>
                <a:gd name="connsiteY10" fmla="*/ 206375 h 336550"/>
                <a:gd name="connsiteX11" fmla="*/ 118193 w 138113"/>
                <a:gd name="connsiteY11" fmla="*/ 116962 h 336550"/>
                <a:gd name="connsiteX12" fmla="*/ 115537 w 138113"/>
                <a:gd name="connsiteY12" fmla="*/ 114332 h 336550"/>
                <a:gd name="connsiteX13" fmla="*/ 111553 w 138113"/>
                <a:gd name="connsiteY13" fmla="*/ 113017 h 336550"/>
                <a:gd name="connsiteX14" fmla="*/ 107569 w 138113"/>
                <a:gd name="connsiteY14" fmla="*/ 114332 h 336550"/>
                <a:gd name="connsiteX15" fmla="*/ 106241 w 138113"/>
                <a:gd name="connsiteY15" fmla="*/ 116962 h 336550"/>
                <a:gd name="connsiteX16" fmla="*/ 106241 w 138113"/>
                <a:gd name="connsiteY16" fmla="*/ 322086 h 336550"/>
                <a:gd name="connsiteX17" fmla="*/ 100929 w 138113"/>
                <a:gd name="connsiteY17" fmla="*/ 332605 h 336550"/>
                <a:gd name="connsiteX18" fmla="*/ 90305 w 138113"/>
                <a:gd name="connsiteY18" fmla="*/ 336550 h 336550"/>
                <a:gd name="connsiteX19" fmla="*/ 79681 w 138113"/>
                <a:gd name="connsiteY19" fmla="*/ 332605 h 336550"/>
                <a:gd name="connsiteX20" fmla="*/ 75697 w 138113"/>
                <a:gd name="connsiteY20" fmla="*/ 322086 h 336550"/>
                <a:gd name="connsiteX21" fmla="*/ 75697 w 138113"/>
                <a:gd name="connsiteY21" fmla="*/ 195856 h 336550"/>
                <a:gd name="connsiteX22" fmla="*/ 73041 w 138113"/>
                <a:gd name="connsiteY22" fmla="*/ 191911 h 336550"/>
                <a:gd name="connsiteX23" fmla="*/ 69057 w 138113"/>
                <a:gd name="connsiteY23" fmla="*/ 190596 h 336550"/>
                <a:gd name="connsiteX24" fmla="*/ 65073 w 138113"/>
                <a:gd name="connsiteY24" fmla="*/ 191911 h 336550"/>
                <a:gd name="connsiteX25" fmla="*/ 62417 w 138113"/>
                <a:gd name="connsiteY25" fmla="*/ 195856 h 336550"/>
                <a:gd name="connsiteX26" fmla="*/ 62417 w 138113"/>
                <a:gd name="connsiteY26" fmla="*/ 241877 h 336550"/>
                <a:gd name="connsiteX27" fmla="*/ 62417 w 138113"/>
                <a:gd name="connsiteY27" fmla="*/ 322086 h 336550"/>
                <a:gd name="connsiteX28" fmla="*/ 57105 w 138113"/>
                <a:gd name="connsiteY28" fmla="*/ 332605 h 336550"/>
                <a:gd name="connsiteX29" fmla="*/ 46480 w 138113"/>
                <a:gd name="connsiteY29" fmla="*/ 336550 h 336550"/>
                <a:gd name="connsiteX30" fmla="*/ 35856 w 138113"/>
                <a:gd name="connsiteY30" fmla="*/ 332605 h 336550"/>
                <a:gd name="connsiteX31" fmla="*/ 31872 w 138113"/>
                <a:gd name="connsiteY31" fmla="*/ 322086 h 336550"/>
                <a:gd name="connsiteX32" fmla="*/ 31872 w 138113"/>
                <a:gd name="connsiteY32" fmla="*/ 116962 h 336550"/>
                <a:gd name="connsiteX33" fmla="*/ 29216 w 138113"/>
                <a:gd name="connsiteY33" fmla="*/ 114332 h 336550"/>
                <a:gd name="connsiteX34" fmla="*/ 26560 w 138113"/>
                <a:gd name="connsiteY34" fmla="*/ 113017 h 336550"/>
                <a:gd name="connsiteX35" fmla="*/ 22576 w 138113"/>
                <a:gd name="connsiteY35" fmla="*/ 114332 h 336550"/>
                <a:gd name="connsiteX36" fmla="*/ 19920 w 138113"/>
                <a:gd name="connsiteY36" fmla="*/ 116962 h 336550"/>
                <a:gd name="connsiteX37" fmla="*/ 19920 w 138113"/>
                <a:gd name="connsiteY37" fmla="*/ 206375 h 336550"/>
                <a:gd name="connsiteX38" fmla="*/ 17264 w 138113"/>
                <a:gd name="connsiteY38" fmla="*/ 214264 h 336550"/>
                <a:gd name="connsiteX39" fmla="*/ 10624 w 138113"/>
                <a:gd name="connsiteY39" fmla="*/ 216894 h 336550"/>
                <a:gd name="connsiteX40" fmla="*/ 2656 w 138113"/>
                <a:gd name="connsiteY40" fmla="*/ 214264 h 336550"/>
                <a:gd name="connsiteX41" fmla="*/ 0 w 138113"/>
                <a:gd name="connsiteY41" fmla="*/ 206375 h 336550"/>
                <a:gd name="connsiteX42" fmla="*/ 0 w 138113"/>
                <a:gd name="connsiteY42" fmla="*/ 111702 h 336550"/>
                <a:gd name="connsiteX43" fmla="*/ 1328 w 138113"/>
                <a:gd name="connsiteY43" fmla="*/ 98553 h 336550"/>
                <a:gd name="connsiteX44" fmla="*/ 7968 w 138113"/>
                <a:gd name="connsiteY44" fmla="*/ 86719 h 336550"/>
                <a:gd name="connsiteX45" fmla="*/ 17264 w 138113"/>
                <a:gd name="connsiteY45" fmla="*/ 78830 h 336550"/>
                <a:gd name="connsiteX46" fmla="*/ 30544 w 138113"/>
                <a:gd name="connsiteY46" fmla="*/ 76200 h 336550"/>
                <a:gd name="connsiteX47" fmla="*/ 69057 w 138113"/>
                <a:gd name="connsiteY47" fmla="*/ 0 h 336550"/>
                <a:gd name="connsiteX48" fmla="*/ 92489 w 138113"/>
                <a:gd name="connsiteY48" fmla="*/ 9335 h 336550"/>
                <a:gd name="connsiteX49" fmla="*/ 101601 w 138113"/>
                <a:gd name="connsiteY49" fmla="*/ 33338 h 336550"/>
                <a:gd name="connsiteX50" fmla="*/ 98998 w 138113"/>
                <a:gd name="connsiteY50" fmla="*/ 46673 h 336550"/>
                <a:gd name="connsiteX51" fmla="*/ 92489 w 138113"/>
                <a:gd name="connsiteY51" fmla="*/ 57341 h 336550"/>
                <a:gd name="connsiteX52" fmla="*/ 82075 w 138113"/>
                <a:gd name="connsiteY52" fmla="*/ 64008 h 336550"/>
                <a:gd name="connsiteX53" fmla="*/ 69057 w 138113"/>
                <a:gd name="connsiteY53" fmla="*/ 66675 h 336550"/>
                <a:gd name="connsiteX54" fmla="*/ 56040 w 138113"/>
                <a:gd name="connsiteY54" fmla="*/ 64008 h 336550"/>
                <a:gd name="connsiteX55" fmla="*/ 45625 w 138113"/>
                <a:gd name="connsiteY55" fmla="*/ 57341 h 336550"/>
                <a:gd name="connsiteX56" fmla="*/ 39117 w 138113"/>
                <a:gd name="connsiteY56" fmla="*/ 46673 h 336550"/>
                <a:gd name="connsiteX57" fmla="*/ 36513 w 138113"/>
                <a:gd name="connsiteY57" fmla="*/ 33338 h 336550"/>
                <a:gd name="connsiteX58" fmla="*/ 39117 w 138113"/>
                <a:gd name="connsiteY58" fmla="*/ 20003 h 336550"/>
                <a:gd name="connsiteX59" fmla="*/ 45625 w 138113"/>
                <a:gd name="connsiteY59" fmla="*/ 9335 h 336550"/>
                <a:gd name="connsiteX60" fmla="*/ 56040 w 138113"/>
                <a:gd name="connsiteY60" fmla="*/ 2667 h 336550"/>
                <a:gd name="connsiteX61" fmla="*/ 69057 w 138113"/>
                <a:gd name="connsiteY61"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138113" h="336550">
                  <a:moveTo>
                    <a:pt x="30544" y="76200"/>
                  </a:moveTo>
                  <a:lnTo>
                    <a:pt x="102257" y="76200"/>
                  </a:lnTo>
                  <a:cubicBezTo>
                    <a:pt x="107569" y="76200"/>
                    <a:pt x="112881" y="77515"/>
                    <a:pt x="116865" y="78830"/>
                  </a:cubicBezTo>
                  <a:cubicBezTo>
                    <a:pt x="122177" y="81460"/>
                    <a:pt x="124833" y="84089"/>
                    <a:pt x="128817" y="86719"/>
                  </a:cubicBezTo>
                  <a:cubicBezTo>
                    <a:pt x="131473" y="90664"/>
                    <a:pt x="134129" y="94609"/>
                    <a:pt x="135457" y="98553"/>
                  </a:cubicBezTo>
                  <a:cubicBezTo>
                    <a:pt x="136785" y="102498"/>
                    <a:pt x="138113" y="106443"/>
                    <a:pt x="138113" y="111702"/>
                  </a:cubicBezTo>
                  <a:cubicBezTo>
                    <a:pt x="138113" y="206375"/>
                    <a:pt x="138113" y="206375"/>
                    <a:pt x="138113" y="206375"/>
                  </a:cubicBezTo>
                  <a:cubicBezTo>
                    <a:pt x="138113" y="209005"/>
                    <a:pt x="136785" y="211635"/>
                    <a:pt x="135457" y="214264"/>
                  </a:cubicBezTo>
                  <a:cubicBezTo>
                    <a:pt x="132801" y="215579"/>
                    <a:pt x="130145" y="216894"/>
                    <a:pt x="127489" y="216894"/>
                  </a:cubicBezTo>
                  <a:cubicBezTo>
                    <a:pt x="124833" y="216894"/>
                    <a:pt x="123505" y="215579"/>
                    <a:pt x="120849" y="214264"/>
                  </a:cubicBezTo>
                  <a:cubicBezTo>
                    <a:pt x="118193" y="211635"/>
                    <a:pt x="118193" y="209005"/>
                    <a:pt x="118193" y="206375"/>
                  </a:cubicBezTo>
                  <a:cubicBezTo>
                    <a:pt x="118193" y="116962"/>
                    <a:pt x="118193" y="116962"/>
                    <a:pt x="118193" y="116962"/>
                  </a:cubicBezTo>
                  <a:cubicBezTo>
                    <a:pt x="118193" y="115647"/>
                    <a:pt x="116865" y="114332"/>
                    <a:pt x="115537" y="114332"/>
                  </a:cubicBezTo>
                  <a:cubicBezTo>
                    <a:pt x="114209" y="114332"/>
                    <a:pt x="112881" y="113017"/>
                    <a:pt x="111553" y="113017"/>
                  </a:cubicBezTo>
                  <a:cubicBezTo>
                    <a:pt x="110225" y="113017"/>
                    <a:pt x="110225" y="114332"/>
                    <a:pt x="107569" y="114332"/>
                  </a:cubicBezTo>
                  <a:cubicBezTo>
                    <a:pt x="106241" y="114332"/>
                    <a:pt x="106241" y="115647"/>
                    <a:pt x="106241" y="116962"/>
                  </a:cubicBezTo>
                  <a:cubicBezTo>
                    <a:pt x="106241" y="322086"/>
                    <a:pt x="106241" y="322086"/>
                    <a:pt x="106241" y="322086"/>
                  </a:cubicBezTo>
                  <a:cubicBezTo>
                    <a:pt x="106241" y="326031"/>
                    <a:pt x="104913" y="329976"/>
                    <a:pt x="100929" y="332605"/>
                  </a:cubicBezTo>
                  <a:cubicBezTo>
                    <a:pt x="98273" y="335235"/>
                    <a:pt x="95617" y="336550"/>
                    <a:pt x="90305" y="336550"/>
                  </a:cubicBezTo>
                  <a:cubicBezTo>
                    <a:pt x="86321" y="336550"/>
                    <a:pt x="83665" y="335235"/>
                    <a:pt x="79681" y="332605"/>
                  </a:cubicBezTo>
                  <a:cubicBezTo>
                    <a:pt x="77025" y="328661"/>
                    <a:pt x="75697" y="326031"/>
                    <a:pt x="75697" y="322086"/>
                  </a:cubicBezTo>
                  <a:cubicBezTo>
                    <a:pt x="75697" y="195856"/>
                    <a:pt x="75697" y="195856"/>
                    <a:pt x="75697" y="195856"/>
                  </a:cubicBezTo>
                  <a:cubicBezTo>
                    <a:pt x="75697" y="194541"/>
                    <a:pt x="74369" y="193226"/>
                    <a:pt x="73041" y="191911"/>
                  </a:cubicBezTo>
                  <a:cubicBezTo>
                    <a:pt x="71713" y="191911"/>
                    <a:pt x="70385" y="190596"/>
                    <a:pt x="69057" y="190596"/>
                  </a:cubicBezTo>
                  <a:cubicBezTo>
                    <a:pt x="69057" y="190596"/>
                    <a:pt x="66401" y="191911"/>
                    <a:pt x="65073" y="191911"/>
                  </a:cubicBezTo>
                  <a:cubicBezTo>
                    <a:pt x="62417" y="193226"/>
                    <a:pt x="62417" y="194541"/>
                    <a:pt x="62417" y="195856"/>
                  </a:cubicBezTo>
                  <a:cubicBezTo>
                    <a:pt x="62417" y="241877"/>
                    <a:pt x="62417" y="241877"/>
                    <a:pt x="62417" y="241877"/>
                  </a:cubicBezTo>
                  <a:cubicBezTo>
                    <a:pt x="62417" y="322086"/>
                    <a:pt x="62417" y="322086"/>
                    <a:pt x="62417" y="322086"/>
                  </a:cubicBezTo>
                  <a:cubicBezTo>
                    <a:pt x="62417" y="326031"/>
                    <a:pt x="61089" y="328661"/>
                    <a:pt x="57105" y="332605"/>
                  </a:cubicBezTo>
                  <a:cubicBezTo>
                    <a:pt x="54449" y="335235"/>
                    <a:pt x="50464" y="336550"/>
                    <a:pt x="46480" y="336550"/>
                  </a:cubicBezTo>
                  <a:cubicBezTo>
                    <a:pt x="42496" y="336550"/>
                    <a:pt x="38512" y="335235"/>
                    <a:pt x="35856" y="332605"/>
                  </a:cubicBezTo>
                  <a:cubicBezTo>
                    <a:pt x="33200" y="329976"/>
                    <a:pt x="31872" y="326031"/>
                    <a:pt x="31872" y="322086"/>
                  </a:cubicBezTo>
                  <a:cubicBezTo>
                    <a:pt x="31872" y="116962"/>
                    <a:pt x="31872" y="116962"/>
                    <a:pt x="31872" y="116962"/>
                  </a:cubicBezTo>
                  <a:cubicBezTo>
                    <a:pt x="31872" y="115647"/>
                    <a:pt x="30544" y="114332"/>
                    <a:pt x="29216" y="114332"/>
                  </a:cubicBezTo>
                  <a:cubicBezTo>
                    <a:pt x="27888" y="114332"/>
                    <a:pt x="26560" y="113017"/>
                    <a:pt x="26560" y="113017"/>
                  </a:cubicBezTo>
                  <a:cubicBezTo>
                    <a:pt x="25232" y="113017"/>
                    <a:pt x="23904" y="114332"/>
                    <a:pt x="22576" y="114332"/>
                  </a:cubicBezTo>
                  <a:cubicBezTo>
                    <a:pt x="21248" y="114332"/>
                    <a:pt x="19920" y="115647"/>
                    <a:pt x="19920" y="116962"/>
                  </a:cubicBezTo>
                  <a:cubicBezTo>
                    <a:pt x="19920" y="206375"/>
                    <a:pt x="19920" y="206375"/>
                    <a:pt x="19920" y="206375"/>
                  </a:cubicBezTo>
                  <a:cubicBezTo>
                    <a:pt x="19920" y="209005"/>
                    <a:pt x="19920" y="211635"/>
                    <a:pt x="17264" y="214264"/>
                  </a:cubicBezTo>
                  <a:cubicBezTo>
                    <a:pt x="14608" y="215579"/>
                    <a:pt x="13280" y="216894"/>
                    <a:pt x="10624" y="216894"/>
                  </a:cubicBezTo>
                  <a:cubicBezTo>
                    <a:pt x="7968" y="216894"/>
                    <a:pt x="5312" y="215579"/>
                    <a:pt x="2656" y="214264"/>
                  </a:cubicBezTo>
                  <a:cubicBezTo>
                    <a:pt x="1328" y="211635"/>
                    <a:pt x="0" y="209005"/>
                    <a:pt x="0" y="206375"/>
                  </a:cubicBezTo>
                  <a:cubicBezTo>
                    <a:pt x="0" y="111702"/>
                    <a:pt x="0" y="111702"/>
                    <a:pt x="0" y="111702"/>
                  </a:cubicBezTo>
                  <a:cubicBezTo>
                    <a:pt x="0" y="106443"/>
                    <a:pt x="0" y="102498"/>
                    <a:pt x="1328" y="98553"/>
                  </a:cubicBezTo>
                  <a:cubicBezTo>
                    <a:pt x="2656" y="94609"/>
                    <a:pt x="5312" y="90664"/>
                    <a:pt x="7968" y="86719"/>
                  </a:cubicBezTo>
                  <a:cubicBezTo>
                    <a:pt x="9296" y="84089"/>
                    <a:pt x="13280" y="81460"/>
                    <a:pt x="17264" y="78830"/>
                  </a:cubicBezTo>
                  <a:cubicBezTo>
                    <a:pt x="19920" y="77515"/>
                    <a:pt x="25232" y="76200"/>
                    <a:pt x="30544" y="76200"/>
                  </a:cubicBezTo>
                  <a:close/>
                  <a:moveTo>
                    <a:pt x="69057" y="0"/>
                  </a:moveTo>
                  <a:cubicBezTo>
                    <a:pt x="78169" y="0"/>
                    <a:pt x="85980" y="2667"/>
                    <a:pt x="92489" y="9335"/>
                  </a:cubicBezTo>
                  <a:cubicBezTo>
                    <a:pt x="98998" y="16002"/>
                    <a:pt x="101601" y="24003"/>
                    <a:pt x="101601" y="33338"/>
                  </a:cubicBezTo>
                  <a:cubicBezTo>
                    <a:pt x="101601" y="38672"/>
                    <a:pt x="101601" y="42672"/>
                    <a:pt x="98998" y="46673"/>
                  </a:cubicBezTo>
                  <a:cubicBezTo>
                    <a:pt x="97696" y="50673"/>
                    <a:pt x="95092" y="54674"/>
                    <a:pt x="92489" y="57341"/>
                  </a:cubicBezTo>
                  <a:cubicBezTo>
                    <a:pt x="89885" y="60008"/>
                    <a:pt x="85980" y="62675"/>
                    <a:pt x="82075" y="64008"/>
                  </a:cubicBezTo>
                  <a:cubicBezTo>
                    <a:pt x="78169" y="66675"/>
                    <a:pt x="72962" y="66675"/>
                    <a:pt x="69057" y="66675"/>
                  </a:cubicBezTo>
                  <a:cubicBezTo>
                    <a:pt x="63850" y="66675"/>
                    <a:pt x="59945" y="66675"/>
                    <a:pt x="56040" y="64008"/>
                  </a:cubicBezTo>
                  <a:cubicBezTo>
                    <a:pt x="52134" y="62675"/>
                    <a:pt x="48229" y="60008"/>
                    <a:pt x="45625" y="57341"/>
                  </a:cubicBezTo>
                  <a:cubicBezTo>
                    <a:pt x="43022" y="54674"/>
                    <a:pt x="40418" y="50673"/>
                    <a:pt x="39117" y="46673"/>
                  </a:cubicBezTo>
                  <a:cubicBezTo>
                    <a:pt x="37815" y="42672"/>
                    <a:pt x="36513" y="38672"/>
                    <a:pt x="36513" y="33338"/>
                  </a:cubicBezTo>
                  <a:cubicBezTo>
                    <a:pt x="36513" y="29337"/>
                    <a:pt x="37815" y="25337"/>
                    <a:pt x="39117" y="20003"/>
                  </a:cubicBezTo>
                  <a:cubicBezTo>
                    <a:pt x="40418" y="16002"/>
                    <a:pt x="43022" y="13335"/>
                    <a:pt x="45625" y="9335"/>
                  </a:cubicBezTo>
                  <a:cubicBezTo>
                    <a:pt x="48229" y="6668"/>
                    <a:pt x="52134" y="4001"/>
                    <a:pt x="56040" y="2667"/>
                  </a:cubicBezTo>
                  <a:cubicBezTo>
                    <a:pt x="59945" y="1334"/>
                    <a:pt x="63850" y="0"/>
                    <a:pt x="69057" y="0"/>
                  </a:cubicBezTo>
                  <a:close/>
                </a:path>
              </a:pathLst>
            </a:custGeom>
            <a:solidFill>
              <a:schemeClr val="bg1"/>
            </a:solidFill>
            <a:ln>
              <a:noFill/>
            </a:ln>
          </p:spPr>
          <p:txBody>
            <a:bodyPr anchor="ctr"/>
            <a:lstStyle/>
            <a:p>
              <a:pPr algn="ctr"/>
              <a:endParaRPr>
                <a:latin typeface="微软雅黑" panose="020B0503020204020204" pitchFamily="34" charset="-122"/>
                <a:ea typeface="微软雅黑" panose="020B0503020204020204" pitchFamily="34" charset="-122"/>
                <a:cs typeface="+mn-ea"/>
                <a:sym typeface="+mn-lt"/>
              </a:endParaRPr>
            </a:p>
          </p:txBody>
        </p:sp>
      </p:grpSp>
      <p:cxnSp>
        <p:nvCxnSpPr>
          <p:cNvPr id="15" name="直接连接符 14"/>
          <p:cNvCxnSpPr/>
          <p:nvPr/>
        </p:nvCxnSpPr>
        <p:spPr>
          <a:xfrm>
            <a:off x="1568082" y="3963217"/>
            <a:ext cx="8955056" cy="0"/>
          </a:xfrm>
          <a:prstGeom prst="line">
            <a:avLst/>
          </a:prstGeom>
          <a:ln w="952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595132" y="3546260"/>
            <a:ext cx="4198104"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标题文字添加此处</a:t>
            </a:r>
          </a:p>
        </p:txBody>
      </p:sp>
      <p:sp>
        <p:nvSpPr>
          <p:cNvPr id="17" name="文本框 16"/>
          <p:cNvSpPr txBox="1"/>
          <p:nvPr/>
        </p:nvSpPr>
        <p:spPr>
          <a:xfrm>
            <a:off x="1568082" y="4097010"/>
            <a:ext cx="8955056" cy="934358"/>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组合 11"/>
          <p:cNvGrpSpPr/>
          <p:nvPr/>
        </p:nvGrpSpPr>
        <p:grpSpPr bwMode="auto">
          <a:xfrm>
            <a:off x="3105151" y="1955800"/>
            <a:ext cx="5614988" cy="3443288"/>
            <a:chOff x="2756078" y="1498401"/>
            <a:chExt cx="5615190" cy="3443114"/>
          </a:xfrm>
        </p:grpSpPr>
        <p:grpSp>
          <p:nvGrpSpPr>
            <p:cNvPr id="4" name="组合 12"/>
            <p:cNvGrpSpPr/>
            <p:nvPr/>
          </p:nvGrpSpPr>
          <p:grpSpPr bwMode="auto">
            <a:xfrm>
              <a:off x="2756078" y="1498401"/>
              <a:ext cx="5615190" cy="3443114"/>
              <a:chOff x="2756078" y="1498401"/>
              <a:chExt cx="5615190" cy="3443114"/>
            </a:xfrm>
          </p:grpSpPr>
          <p:cxnSp>
            <p:nvCxnSpPr>
              <p:cNvPr id="6" name="直接连接符 43"/>
              <p:cNvCxnSpPr/>
              <p:nvPr/>
            </p:nvCxnSpPr>
            <p:spPr>
              <a:xfrm>
                <a:off x="5564467" y="1936529"/>
                <a:ext cx="0" cy="258431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44"/>
              <p:cNvCxnSpPr/>
              <p:nvPr/>
            </p:nvCxnSpPr>
            <p:spPr>
              <a:xfrm>
                <a:off x="5564467" y="1928592"/>
                <a:ext cx="218924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直接连接符 45"/>
              <p:cNvCxnSpPr/>
              <p:nvPr/>
            </p:nvCxnSpPr>
            <p:spPr>
              <a:xfrm>
                <a:off x="7753708" y="1509513"/>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46"/>
              <p:cNvCxnSpPr/>
              <p:nvPr/>
            </p:nvCxnSpPr>
            <p:spPr>
              <a:xfrm>
                <a:off x="7753708" y="150951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47"/>
              <p:cNvCxnSpPr/>
              <p:nvPr/>
            </p:nvCxnSpPr>
            <p:spPr>
              <a:xfrm>
                <a:off x="7753708" y="235243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48"/>
              <p:cNvCxnSpPr/>
              <p:nvPr/>
            </p:nvCxnSpPr>
            <p:spPr>
              <a:xfrm>
                <a:off x="3373638" y="4503387"/>
                <a:ext cx="21908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49"/>
              <p:cNvCxnSpPr/>
              <p:nvPr/>
            </p:nvCxnSpPr>
            <p:spPr>
              <a:xfrm>
                <a:off x="3373638" y="4076371"/>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直接连接符 50"/>
              <p:cNvCxnSpPr/>
              <p:nvPr/>
            </p:nvCxnSpPr>
            <p:spPr>
              <a:xfrm>
                <a:off x="2756078" y="408748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51"/>
              <p:cNvCxnSpPr/>
              <p:nvPr/>
            </p:nvCxnSpPr>
            <p:spPr>
              <a:xfrm>
                <a:off x="2756078" y="493040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52"/>
              <p:cNvCxnSpPr/>
              <p:nvPr/>
            </p:nvCxnSpPr>
            <p:spPr>
              <a:xfrm>
                <a:off x="4327760" y="2254013"/>
                <a:ext cx="0" cy="9635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53"/>
              <p:cNvCxnSpPr/>
              <p:nvPr/>
            </p:nvCxnSpPr>
            <p:spPr>
              <a:xfrm>
                <a:off x="6761485" y="3217577"/>
                <a:ext cx="0" cy="9651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54"/>
              <p:cNvCxnSpPr/>
              <p:nvPr/>
            </p:nvCxnSpPr>
            <p:spPr>
              <a:xfrm>
                <a:off x="3373638" y="1498401"/>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55"/>
              <p:cNvCxnSpPr/>
              <p:nvPr/>
            </p:nvCxnSpPr>
            <p:spPr>
              <a:xfrm>
                <a:off x="2756078" y="150951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56"/>
              <p:cNvCxnSpPr/>
              <p:nvPr/>
            </p:nvCxnSpPr>
            <p:spPr>
              <a:xfrm>
                <a:off x="2756078" y="235243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57"/>
              <p:cNvCxnSpPr/>
              <p:nvPr/>
            </p:nvCxnSpPr>
            <p:spPr>
              <a:xfrm>
                <a:off x="3373638" y="1925417"/>
                <a:ext cx="50325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8"/>
              <p:cNvCxnSpPr/>
              <p:nvPr/>
            </p:nvCxnSpPr>
            <p:spPr>
              <a:xfrm>
                <a:off x="7379044" y="4514499"/>
                <a:ext cx="37466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直接连接符 59"/>
              <p:cNvCxnSpPr/>
              <p:nvPr/>
            </p:nvCxnSpPr>
            <p:spPr>
              <a:xfrm>
                <a:off x="7753708" y="4087483"/>
                <a:ext cx="0" cy="85403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60"/>
              <p:cNvCxnSpPr/>
              <p:nvPr/>
            </p:nvCxnSpPr>
            <p:spPr>
              <a:xfrm>
                <a:off x="7753708" y="408748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61"/>
              <p:cNvCxnSpPr/>
              <p:nvPr/>
            </p:nvCxnSpPr>
            <p:spPr>
              <a:xfrm>
                <a:off x="7753708" y="4930403"/>
                <a:ext cx="61756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5" name="直接连接符 42"/>
            <p:cNvCxnSpPr/>
            <p:nvPr/>
          </p:nvCxnSpPr>
          <p:spPr>
            <a:xfrm>
              <a:off x="4327760" y="3220752"/>
              <a:ext cx="243372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5" name="椭圆 24"/>
          <p:cNvSpPr/>
          <p:nvPr/>
        </p:nvSpPr>
        <p:spPr>
          <a:xfrm>
            <a:off x="5165726" y="2930526"/>
            <a:ext cx="1493839" cy="1493839"/>
          </a:xfrm>
          <a:prstGeom prst="ellipse">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6" name="圆角矩形 25"/>
          <p:cNvSpPr/>
          <p:nvPr/>
        </p:nvSpPr>
        <p:spPr>
          <a:xfrm>
            <a:off x="6492876" y="2076451"/>
            <a:ext cx="1235075"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7" name="圆角矩形 26"/>
          <p:cNvSpPr/>
          <p:nvPr/>
        </p:nvSpPr>
        <p:spPr>
          <a:xfrm>
            <a:off x="6492876" y="4640263"/>
            <a:ext cx="1235075"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28" name="圆角矩形 27"/>
          <p:cNvSpPr/>
          <p:nvPr/>
        </p:nvSpPr>
        <p:spPr>
          <a:xfrm>
            <a:off x="4097338" y="2076451"/>
            <a:ext cx="1236663"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dirty="0">
              <a:latin typeface="微软雅黑" panose="020B0503020204020204" pitchFamily="34" charset="-122"/>
              <a:ea typeface="微软雅黑" panose="020B0503020204020204" pitchFamily="34" charset="-122"/>
              <a:cs typeface="+mn-ea"/>
              <a:sym typeface="+mn-lt"/>
            </a:endParaRPr>
          </a:p>
        </p:txBody>
      </p:sp>
      <p:sp>
        <p:nvSpPr>
          <p:cNvPr id="29" name="圆角矩形 28"/>
          <p:cNvSpPr/>
          <p:nvPr/>
        </p:nvSpPr>
        <p:spPr>
          <a:xfrm>
            <a:off x="4097338" y="4643439"/>
            <a:ext cx="1236663" cy="635000"/>
          </a:xfrm>
          <a:prstGeom prst="roundRect">
            <a:avLst>
              <a:gd name="adj" fmla="val 11667"/>
            </a:avLst>
          </a:prstGeom>
          <a:gradFill>
            <a:gsLst>
              <a:gs pos="100000">
                <a:srgbClr val="8D0780"/>
              </a:gs>
              <a:gs pos="0">
                <a:srgbClr val="182983">
                  <a:alpha val="90000"/>
                </a:srgbClr>
              </a:gs>
            </a:gsLst>
            <a:lin ang="8100000" scaled="1"/>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latin typeface="微软雅黑" panose="020B0503020204020204" pitchFamily="34" charset="-122"/>
              <a:ea typeface="微软雅黑" panose="020B0503020204020204" pitchFamily="34" charset="-122"/>
              <a:cs typeface="+mn-ea"/>
              <a:sym typeface="+mn-lt"/>
            </a:endParaRPr>
          </a:p>
        </p:txBody>
      </p:sp>
      <p:sp>
        <p:nvSpPr>
          <p:cNvPr id="30" name="圆角矩形 29"/>
          <p:cNvSpPr/>
          <p:nvPr/>
        </p:nvSpPr>
        <p:spPr>
          <a:xfrm>
            <a:off x="8721726" y="16891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1" name="圆角矩形 30"/>
          <p:cNvSpPr/>
          <p:nvPr/>
        </p:nvSpPr>
        <p:spPr>
          <a:xfrm>
            <a:off x="8721726" y="25320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2" name="圆角矩形 31"/>
          <p:cNvSpPr/>
          <p:nvPr/>
        </p:nvSpPr>
        <p:spPr>
          <a:xfrm>
            <a:off x="8721726" y="4279901"/>
            <a:ext cx="1776413"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3" name="圆角矩形 32"/>
          <p:cNvSpPr/>
          <p:nvPr/>
        </p:nvSpPr>
        <p:spPr>
          <a:xfrm>
            <a:off x="8721726" y="5122864"/>
            <a:ext cx="1776413"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4" name="圆角矩形 33"/>
          <p:cNvSpPr/>
          <p:nvPr/>
        </p:nvSpPr>
        <p:spPr>
          <a:xfrm>
            <a:off x="1328739" y="42799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5" name="圆角矩形 34"/>
          <p:cNvSpPr/>
          <p:nvPr/>
        </p:nvSpPr>
        <p:spPr>
          <a:xfrm>
            <a:off x="1328739" y="51228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6" name="圆角矩形 35"/>
          <p:cNvSpPr/>
          <p:nvPr/>
        </p:nvSpPr>
        <p:spPr>
          <a:xfrm>
            <a:off x="1328739" y="1689101"/>
            <a:ext cx="1776412" cy="509588"/>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37" name="圆角矩形 36"/>
          <p:cNvSpPr/>
          <p:nvPr/>
        </p:nvSpPr>
        <p:spPr>
          <a:xfrm>
            <a:off x="1328739" y="2532064"/>
            <a:ext cx="1776412" cy="509587"/>
          </a:xfrm>
          <a:prstGeom prst="roundRect">
            <a:avLst>
              <a:gd name="adj" fmla="val 11667"/>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nchor="ctr"/>
          <a:lstStyle/>
          <a:p>
            <a:pPr algn="ctr">
              <a:defRPr/>
            </a:pPr>
            <a:endParaRPr lang="zh-CN" altLang="en-US" sz="240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pic>
        <p:nvPicPr>
          <p:cNvPr id="38" name="图片 4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5139" y="3260726"/>
            <a:ext cx="735012" cy="73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文本框 47"/>
          <p:cNvSpPr txBox="1">
            <a:spLocks noChangeArrowheads="1"/>
          </p:cNvSpPr>
          <p:nvPr/>
        </p:nvSpPr>
        <p:spPr bwMode="auto">
          <a:xfrm>
            <a:off x="1617664" y="1782763"/>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0" name="文本框 48"/>
          <p:cNvSpPr txBox="1">
            <a:spLocks noChangeArrowheads="1"/>
          </p:cNvSpPr>
          <p:nvPr/>
        </p:nvSpPr>
        <p:spPr bwMode="auto">
          <a:xfrm>
            <a:off x="1579564" y="2632075"/>
            <a:ext cx="126682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1" name="文本框 49"/>
          <p:cNvSpPr txBox="1">
            <a:spLocks noChangeArrowheads="1"/>
          </p:cNvSpPr>
          <p:nvPr/>
        </p:nvSpPr>
        <p:spPr bwMode="auto">
          <a:xfrm>
            <a:off x="1600201" y="43465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2" name="文本框 50"/>
          <p:cNvSpPr txBox="1">
            <a:spLocks noChangeArrowheads="1"/>
          </p:cNvSpPr>
          <p:nvPr/>
        </p:nvSpPr>
        <p:spPr bwMode="auto">
          <a:xfrm>
            <a:off x="1563688" y="5195890"/>
            <a:ext cx="12652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3" name="文本框 51"/>
          <p:cNvSpPr txBox="1">
            <a:spLocks noChangeArrowheads="1"/>
          </p:cNvSpPr>
          <p:nvPr/>
        </p:nvSpPr>
        <p:spPr bwMode="auto">
          <a:xfrm>
            <a:off x="8988426" y="43608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4" name="文本框 52"/>
          <p:cNvSpPr txBox="1">
            <a:spLocks noChangeArrowheads="1"/>
          </p:cNvSpPr>
          <p:nvPr/>
        </p:nvSpPr>
        <p:spPr bwMode="auto">
          <a:xfrm>
            <a:off x="8950326" y="52101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5" name="文本框 53"/>
          <p:cNvSpPr txBox="1">
            <a:spLocks noChangeArrowheads="1"/>
          </p:cNvSpPr>
          <p:nvPr/>
        </p:nvSpPr>
        <p:spPr bwMode="auto">
          <a:xfrm>
            <a:off x="8988426" y="1782763"/>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6" name="文本框 54"/>
          <p:cNvSpPr txBox="1">
            <a:spLocks noChangeArrowheads="1"/>
          </p:cNvSpPr>
          <p:nvPr/>
        </p:nvSpPr>
        <p:spPr bwMode="auto">
          <a:xfrm>
            <a:off x="8950326" y="2632075"/>
            <a:ext cx="1265239"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a:solidFill>
                  <a:schemeClr val="tx1">
                    <a:lumMod val="50000"/>
                    <a:lumOff val="50000"/>
                  </a:schemeClr>
                </a:solidFill>
                <a:latin typeface="微软雅黑" panose="020B0503020204020204" pitchFamily="34" charset="-122"/>
                <a:ea typeface="微软雅黑" panose="020B0503020204020204" pitchFamily="34" charset="-122"/>
                <a:cs typeface="+mn-ea"/>
                <a:sym typeface="+mn-lt"/>
              </a:rPr>
              <a:t>您的文本</a:t>
            </a:r>
          </a:p>
        </p:txBody>
      </p:sp>
      <p:sp>
        <p:nvSpPr>
          <p:cNvPr id="47" name="文本框 55"/>
          <p:cNvSpPr txBox="1">
            <a:spLocks noChangeArrowheads="1"/>
          </p:cNvSpPr>
          <p:nvPr/>
        </p:nvSpPr>
        <p:spPr bwMode="auto">
          <a:xfrm>
            <a:off x="4303714" y="2222500"/>
            <a:ext cx="103028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1</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8" name="文本框 56"/>
          <p:cNvSpPr txBox="1">
            <a:spLocks noChangeArrowheads="1"/>
          </p:cNvSpPr>
          <p:nvPr/>
        </p:nvSpPr>
        <p:spPr bwMode="auto">
          <a:xfrm>
            <a:off x="6718300" y="2198690"/>
            <a:ext cx="1009651"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49" name="文本框 57"/>
          <p:cNvSpPr txBox="1">
            <a:spLocks noChangeArrowheads="1"/>
          </p:cNvSpPr>
          <p:nvPr/>
        </p:nvSpPr>
        <p:spPr bwMode="auto">
          <a:xfrm>
            <a:off x="4225925" y="4783139"/>
            <a:ext cx="1108075"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3</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0" name="文本框 58"/>
          <p:cNvSpPr txBox="1">
            <a:spLocks noChangeArrowheads="1"/>
          </p:cNvSpPr>
          <p:nvPr/>
        </p:nvSpPr>
        <p:spPr bwMode="auto">
          <a:xfrm>
            <a:off x="6640514" y="4759326"/>
            <a:ext cx="1087437" cy="379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sz="2800">
                <a:solidFill>
                  <a:schemeClr val="tx1"/>
                </a:solidFill>
                <a:latin typeface="Calibri" panose="020F0502020204030204" charset="0"/>
                <a:ea typeface="宋体" panose="02010600030101010101" pitchFamily="2" charset="-122"/>
              </a:defRPr>
            </a:lvl1pPr>
            <a:lvl2pPr marL="742950" indent="-285750">
              <a:defRPr sz="2400">
                <a:solidFill>
                  <a:schemeClr val="tx1"/>
                </a:solidFill>
                <a:latin typeface="Calibri" panose="020F0502020204030204" charset="0"/>
                <a:ea typeface="宋体" panose="02010600030101010101" pitchFamily="2" charset="-122"/>
              </a:defRPr>
            </a:lvl2pPr>
            <a:lvl3pPr>
              <a:defRPr sz="2000">
                <a:solidFill>
                  <a:schemeClr val="tx1"/>
                </a:solidFill>
                <a:latin typeface="Calibri" panose="020F0502020204030204" charset="0"/>
                <a:ea typeface="宋体" panose="02010600030101010101" pitchFamily="2" charset="-122"/>
              </a:defRPr>
            </a:lvl3pPr>
            <a:lvl4pPr>
              <a:defRPr>
                <a:solidFill>
                  <a:schemeClr val="tx1"/>
                </a:solidFill>
                <a:latin typeface="Calibri" panose="020F0502020204030204" charset="0"/>
                <a:ea typeface="宋体" panose="02010600030101010101" pitchFamily="2" charset="-122"/>
              </a:defRPr>
            </a:lvl4pPr>
            <a:lvl5pPr>
              <a:defRPr>
                <a:solidFill>
                  <a:schemeClr val="tx1"/>
                </a:solidFill>
                <a:latin typeface="Calibri" panose="020F0502020204030204" charset="0"/>
                <a:ea typeface="宋体" panose="02010600030101010101" pitchFamily="2" charset="-122"/>
              </a:defRPr>
            </a:lvl5pPr>
            <a:lvl6pPr eaLnBrk="0" fontAlgn="base" hangingPunct="0">
              <a:spcAft>
                <a:spcPct val="0"/>
              </a:spcAft>
              <a:defRPr>
                <a:solidFill>
                  <a:schemeClr val="tx1"/>
                </a:solidFill>
                <a:latin typeface="Calibri" panose="020F0502020204030204" charset="0"/>
                <a:ea typeface="宋体" panose="02010600030101010101" pitchFamily="2" charset="-122"/>
              </a:defRPr>
            </a:lvl6pPr>
            <a:lvl7pPr eaLnBrk="0" fontAlgn="base" hangingPunct="0">
              <a:spcAft>
                <a:spcPct val="0"/>
              </a:spcAft>
              <a:defRPr>
                <a:solidFill>
                  <a:schemeClr val="tx1"/>
                </a:solidFill>
                <a:latin typeface="Calibri" panose="020F0502020204030204" charset="0"/>
                <a:ea typeface="宋体" panose="02010600030101010101" pitchFamily="2" charset="-122"/>
              </a:defRPr>
            </a:lvl7pPr>
            <a:lvl8pPr eaLnBrk="0" fontAlgn="base" hangingPunct="0">
              <a:spcAft>
                <a:spcPct val="0"/>
              </a:spcAft>
              <a:defRPr>
                <a:solidFill>
                  <a:schemeClr val="tx1"/>
                </a:solidFill>
                <a:latin typeface="Calibri" panose="020F0502020204030204" charset="0"/>
                <a:ea typeface="宋体" panose="02010600030101010101" pitchFamily="2" charset="-122"/>
              </a:defRPr>
            </a:lvl8pPr>
            <a:lvl9pPr eaLnBrk="0" fontAlgn="base" hangingPunct="0">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1865" b="1" dirty="0">
                <a:solidFill>
                  <a:schemeClr val="bg1"/>
                </a:solidFill>
                <a:latin typeface="微软雅黑" panose="020B0503020204020204" pitchFamily="34" charset="-122"/>
                <a:ea typeface="微软雅黑" panose="020B0503020204020204" pitchFamily="34" charset="-122"/>
                <a:cs typeface="+mn-ea"/>
                <a:sym typeface="+mn-lt"/>
              </a:rPr>
              <a:t>标题 </a:t>
            </a:r>
            <a:r>
              <a:rPr lang="en-US" altLang="zh-CN" sz="1865" b="1"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1865" b="1" dirty="0">
              <a:solidFill>
                <a:schemeClr val="bg1"/>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14:presetBounceEnd="50000">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14:bounceEnd="50000">
                                          <p:cBhvr additive="base">
                                            <p:cTn id="49" dur="500" fill="hold"/>
                                            <p:tgtEl>
                                              <p:spTgt spid="34"/>
                                            </p:tgtEl>
                                            <p:attrNameLst>
                                              <p:attrName>ppt_x</p:attrName>
                                            </p:attrNameLst>
                                          </p:cBhvr>
                                          <p:tavLst>
                                            <p:tav tm="0">
                                              <p:val>
                                                <p:strVal val="0-#ppt_w/2"/>
                                              </p:val>
                                            </p:tav>
                                            <p:tav tm="100000">
                                              <p:val>
                                                <p:strVal val="#ppt_x"/>
                                              </p:val>
                                            </p:tav>
                                          </p:tavLst>
                                        </p:anim>
                                        <p:anim calcmode="lin" valueType="num" p14:bounceEnd="50000">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14:presetBounceEnd="50000">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14:bounceEnd="50000">
                                          <p:cBhvr additive="base">
                                            <p:cTn id="53" dur="500" fill="hold"/>
                                            <p:tgtEl>
                                              <p:spTgt spid="35"/>
                                            </p:tgtEl>
                                            <p:attrNameLst>
                                              <p:attrName>ppt_x</p:attrName>
                                            </p:attrNameLst>
                                          </p:cBhvr>
                                          <p:tavLst>
                                            <p:tav tm="0">
                                              <p:val>
                                                <p:strVal val="0-#ppt_w/2"/>
                                              </p:val>
                                            </p:tav>
                                            <p:tav tm="100000">
                                              <p:val>
                                                <p:strVal val="#ppt_x"/>
                                              </p:val>
                                            </p:tav>
                                          </p:tavLst>
                                        </p:anim>
                                        <p:anim calcmode="lin" valueType="num" p14:bounceEnd="50000">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14:presetBounceEnd="50000">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14:bounceEnd="50000">
                                          <p:cBhvr additive="base">
                                            <p:cTn id="57" dur="500" fill="hold"/>
                                            <p:tgtEl>
                                              <p:spTgt spid="36"/>
                                            </p:tgtEl>
                                            <p:attrNameLst>
                                              <p:attrName>ppt_x</p:attrName>
                                            </p:attrNameLst>
                                          </p:cBhvr>
                                          <p:tavLst>
                                            <p:tav tm="0">
                                              <p:val>
                                                <p:strVal val="0-#ppt_w/2"/>
                                              </p:val>
                                            </p:tav>
                                            <p:tav tm="100000">
                                              <p:val>
                                                <p:strVal val="#ppt_x"/>
                                              </p:val>
                                            </p:tav>
                                          </p:tavLst>
                                        </p:anim>
                                        <p:anim calcmode="lin" valueType="num" p14:bounceEnd="50000">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14:presetBounceEnd="50000">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14:bounceEnd="50000">
                                          <p:cBhvr additive="base">
                                            <p:cTn id="61" dur="500" fill="hold"/>
                                            <p:tgtEl>
                                              <p:spTgt spid="37"/>
                                            </p:tgtEl>
                                            <p:attrNameLst>
                                              <p:attrName>ppt_x</p:attrName>
                                            </p:attrNameLst>
                                          </p:cBhvr>
                                          <p:tavLst>
                                            <p:tav tm="0">
                                              <p:val>
                                                <p:strVal val="0-#ppt_w/2"/>
                                              </p:val>
                                            </p:tav>
                                            <p:tav tm="100000">
                                              <p:val>
                                                <p:strVal val="#ppt_x"/>
                                              </p:val>
                                            </p:tav>
                                          </p:tavLst>
                                        </p:anim>
                                        <p:anim calcmode="lin" valueType="num" p14:bounceEnd="50000">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14:presetBounceEnd="50000">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14:bounceEnd="50000">
                                          <p:cBhvr additive="base">
                                            <p:cTn id="65" dur="500" fill="hold"/>
                                            <p:tgtEl>
                                              <p:spTgt spid="39"/>
                                            </p:tgtEl>
                                            <p:attrNameLst>
                                              <p:attrName>ppt_x</p:attrName>
                                            </p:attrNameLst>
                                          </p:cBhvr>
                                          <p:tavLst>
                                            <p:tav tm="0">
                                              <p:val>
                                                <p:strVal val="0-#ppt_w/2"/>
                                              </p:val>
                                            </p:tav>
                                            <p:tav tm="100000">
                                              <p:val>
                                                <p:strVal val="#ppt_x"/>
                                              </p:val>
                                            </p:tav>
                                          </p:tavLst>
                                        </p:anim>
                                        <p:anim calcmode="lin" valueType="num" p14:bounceEnd="50000">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14:presetBounceEnd="50000">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14:bounceEnd="50000">
                                          <p:cBhvr additive="base">
                                            <p:cTn id="69" dur="500" fill="hold"/>
                                            <p:tgtEl>
                                              <p:spTgt spid="40"/>
                                            </p:tgtEl>
                                            <p:attrNameLst>
                                              <p:attrName>ppt_x</p:attrName>
                                            </p:attrNameLst>
                                          </p:cBhvr>
                                          <p:tavLst>
                                            <p:tav tm="0">
                                              <p:val>
                                                <p:strVal val="0-#ppt_w/2"/>
                                              </p:val>
                                            </p:tav>
                                            <p:tav tm="100000">
                                              <p:val>
                                                <p:strVal val="#ppt_x"/>
                                              </p:val>
                                            </p:tav>
                                          </p:tavLst>
                                        </p:anim>
                                        <p:anim calcmode="lin" valueType="num" p14:bounceEnd="50000">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14:presetBounceEnd="50000">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14:bounceEnd="50000">
                                          <p:cBhvr additive="base">
                                            <p:cTn id="73" dur="500" fill="hold"/>
                                            <p:tgtEl>
                                              <p:spTgt spid="41"/>
                                            </p:tgtEl>
                                            <p:attrNameLst>
                                              <p:attrName>ppt_x</p:attrName>
                                            </p:attrNameLst>
                                          </p:cBhvr>
                                          <p:tavLst>
                                            <p:tav tm="0">
                                              <p:val>
                                                <p:strVal val="0-#ppt_w/2"/>
                                              </p:val>
                                            </p:tav>
                                            <p:tav tm="100000">
                                              <p:val>
                                                <p:strVal val="#ppt_x"/>
                                              </p:val>
                                            </p:tav>
                                          </p:tavLst>
                                        </p:anim>
                                        <p:anim calcmode="lin" valueType="num" p14:bounceEnd="50000">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14:presetBounceEnd="50000">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14:bounceEnd="50000">
                                          <p:cBhvr additive="base">
                                            <p:cTn id="77" dur="500" fill="hold"/>
                                            <p:tgtEl>
                                              <p:spTgt spid="42"/>
                                            </p:tgtEl>
                                            <p:attrNameLst>
                                              <p:attrName>ppt_x</p:attrName>
                                            </p:attrNameLst>
                                          </p:cBhvr>
                                          <p:tavLst>
                                            <p:tav tm="0">
                                              <p:val>
                                                <p:strVal val="0-#ppt_w/2"/>
                                              </p:val>
                                            </p:tav>
                                            <p:tav tm="100000">
                                              <p:val>
                                                <p:strVal val="#ppt_x"/>
                                              </p:val>
                                            </p:tav>
                                          </p:tavLst>
                                        </p:anim>
                                        <p:anim calcmode="lin" valueType="num" p14:bounceEnd="50000">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14:presetBounceEnd="52000">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14:bounceEnd="52000">
                                          <p:cBhvr additive="base">
                                            <p:cTn id="81" dur="500" fill="hold"/>
                                            <p:tgtEl>
                                              <p:spTgt spid="30"/>
                                            </p:tgtEl>
                                            <p:attrNameLst>
                                              <p:attrName>ppt_x</p:attrName>
                                            </p:attrNameLst>
                                          </p:cBhvr>
                                          <p:tavLst>
                                            <p:tav tm="0">
                                              <p:val>
                                                <p:strVal val="1+#ppt_w/2"/>
                                              </p:val>
                                            </p:tav>
                                            <p:tav tm="100000">
                                              <p:val>
                                                <p:strVal val="#ppt_x"/>
                                              </p:val>
                                            </p:tav>
                                          </p:tavLst>
                                        </p:anim>
                                        <p:anim calcmode="lin" valueType="num" p14:bounceEnd="52000">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14:presetBounceEnd="52000">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14:bounceEnd="52000">
                                          <p:cBhvr additive="base">
                                            <p:cTn id="85" dur="500" fill="hold"/>
                                            <p:tgtEl>
                                              <p:spTgt spid="31"/>
                                            </p:tgtEl>
                                            <p:attrNameLst>
                                              <p:attrName>ppt_x</p:attrName>
                                            </p:attrNameLst>
                                          </p:cBhvr>
                                          <p:tavLst>
                                            <p:tav tm="0">
                                              <p:val>
                                                <p:strVal val="1+#ppt_w/2"/>
                                              </p:val>
                                            </p:tav>
                                            <p:tav tm="100000">
                                              <p:val>
                                                <p:strVal val="#ppt_x"/>
                                              </p:val>
                                            </p:tav>
                                          </p:tavLst>
                                        </p:anim>
                                        <p:anim calcmode="lin" valueType="num" p14:bounceEnd="52000">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14:presetBounceEnd="52000">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14:bounceEnd="52000">
                                          <p:cBhvr additive="base">
                                            <p:cTn id="89" dur="500" fill="hold"/>
                                            <p:tgtEl>
                                              <p:spTgt spid="32"/>
                                            </p:tgtEl>
                                            <p:attrNameLst>
                                              <p:attrName>ppt_x</p:attrName>
                                            </p:attrNameLst>
                                          </p:cBhvr>
                                          <p:tavLst>
                                            <p:tav tm="0">
                                              <p:val>
                                                <p:strVal val="1+#ppt_w/2"/>
                                              </p:val>
                                            </p:tav>
                                            <p:tav tm="100000">
                                              <p:val>
                                                <p:strVal val="#ppt_x"/>
                                              </p:val>
                                            </p:tav>
                                          </p:tavLst>
                                        </p:anim>
                                        <p:anim calcmode="lin" valueType="num" p14:bounceEnd="52000">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14:presetBounceEnd="52000">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14:bounceEnd="52000">
                                          <p:cBhvr additive="base">
                                            <p:cTn id="93" dur="500" fill="hold"/>
                                            <p:tgtEl>
                                              <p:spTgt spid="33"/>
                                            </p:tgtEl>
                                            <p:attrNameLst>
                                              <p:attrName>ppt_x</p:attrName>
                                            </p:attrNameLst>
                                          </p:cBhvr>
                                          <p:tavLst>
                                            <p:tav tm="0">
                                              <p:val>
                                                <p:strVal val="1+#ppt_w/2"/>
                                              </p:val>
                                            </p:tav>
                                            <p:tav tm="100000">
                                              <p:val>
                                                <p:strVal val="#ppt_x"/>
                                              </p:val>
                                            </p:tav>
                                          </p:tavLst>
                                        </p:anim>
                                        <p:anim calcmode="lin" valueType="num" p14:bounceEnd="52000">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14:presetBounceEnd="52000">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14:bounceEnd="52000">
                                          <p:cBhvr additive="base">
                                            <p:cTn id="97" dur="500" fill="hold"/>
                                            <p:tgtEl>
                                              <p:spTgt spid="43"/>
                                            </p:tgtEl>
                                            <p:attrNameLst>
                                              <p:attrName>ppt_x</p:attrName>
                                            </p:attrNameLst>
                                          </p:cBhvr>
                                          <p:tavLst>
                                            <p:tav tm="0">
                                              <p:val>
                                                <p:strVal val="1+#ppt_w/2"/>
                                              </p:val>
                                            </p:tav>
                                            <p:tav tm="100000">
                                              <p:val>
                                                <p:strVal val="#ppt_x"/>
                                              </p:val>
                                            </p:tav>
                                          </p:tavLst>
                                        </p:anim>
                                        <p:anim calcmode="lin" valueType="num" p14:bounceEnd="52000">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14:presetBounceEnd="52000">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14:bounceEnd="52000">
                                          <p:cBhvr additive="base">
                                            <p:cTn id="101" dur="500" fill="hold"/>
                                            <p:tgtEl>
                                              <p:spTgt spid="44"/>
                                            </p:tgtEl>
                                            <p:attrNameLst>
                                              <p:attrName>ppt_x</p:attrName>
                                            </p:attrNameLst>
                                          </p:cBhvr>
                                          <p:tavLst>
                                            <p:tav tm="0">
                                              <p:val>
                                                <p:strVal val="1+#ppt_w/2"/>
                                              </p:val>
                                            </p:tav>
                                            <p:tav tm="100000">
                                              <p:val>
                                                <p:strVal val="#ppt_x"/>
                                              </p:val>
                                            </p:tav>
                                          </p:tavLst>
                                        </p:anim>
                                        <p:anim calcmode="lin" valueType="num" p14:bounceEnd="52000">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14:presetBounceEnd="52000">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14:bounceEnd="52000">
                                          <p:cBhvr additive="base">
                                            <p:cTn id="105" dur="500" fill="hold"/>
                                            <p:tgtEl>
                                              <p:spTgt spid="45"/>
                                            </p:tgtEl>
                                            <p:attrNameLst>
                                              <p:attrName>ppt_x</p:attrName>
                                            </p:attrNameLst>
                                          </p:cBhvr>
                                          <p:tavLst>
                                            <p:tav tm="0">
                                              <p:val>
                                                <p:strVal val="1+#ppt_w/2"/>
                                              </p:val>
                                            </p:tav>
                                            <p:tav tm="100000">
                                              <p:val>
                                                <p:strVal val="#ppt_x"/>
                                              </p:val>
                                            </p:tav>
                                          </p:tavLst>
                                        </p:anim>
                                        <p:anim calcmode="lin" valueType="num" p14:bounceEnd="52000">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14:presetBounceEnd="52000">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14:bounceEnd="52000">
                                          <p:cBhvr additive="base">
                                            <p:cTn id="109" dur="500" fill="hold"/>
                                            <p:tgtEl>
                                              <p:spTgt spid="46"/>
                                            </p:tgtEl>
                                            <p:attrNameLst>
                                              <p:attrName>ppt_x</p:attrName>
                                            </p:attrNameLst>
                                          </p:cBhvr>
                                          <p:tavLst>
                                            <p:tav tm="0">
                                              <p:val>
                                                <p:strVal val="1+#ppt_w/2"/>
                                              </p:val>
                                            </p:tav>
                                            <p:tav tm="100000">
                                              <p:val>
                                                <p:strVal val="#ppt_x"/>
                                              </p:val>
                                            </p:tav>
                                          </p:tavLst>
                                        </p:anim>
                                        <p:anim calcmode="lin" valueType="num" p14:bounceEnd="52000">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53" presetClass="entr" presetSubtype="16" fill="hold" nodeType="with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p:cTn id="12" dur="500" fill="hold"/>
                                            <p:tgtEl>
                                              <p:spTgt spid="38"/>
                                            </p:tgtEl>
                                            <p:attrNameLst>
                                              <p:attrName>ppt_w</p:attrName>
                                            </p:attrNameLst>
                                          </p:cBhvr>
                                          <p:tavLst>
                                            <p:tav tm="0">
                                              <p:val>
                                                <p:fltVal val="0"/>
                                              </p:val>
                                            </p:tav>
                                            <p:tav tm="100000">
                                              <p:val>
                                                <p:strVal val="#ppt_w"/>
                                              </p:val>
                                            </p:tav>
                                          </p:tavLst>
                                        </p:anim>
                                        <p:anim calcmode="lin" valueType="num">
                                          <p:cBhvr>
                                            <p:cTn id="13" dur="500" fill="hold"/>
                                            <p:tgtEl>
                                              <p:spTgt spid="38"/>
                                            </p:tgtEl>
                                            <p:attrNameLst>
                                              <p:attrName>ppt_h</p:attrName>
                                            </p:attrNameLst>
                                          </p:cBhvr>
                                          <p:tavLst>
                                            <p:tav tm="0">
                                              <p:val>
                                                <p:fltVal val="0"/>
                                              </p:val>
                                            </p:tav>
                                            <p:tav tm="100000">
                                              <p:val>
                                                <p:strVal val="#ppt_h"/>
                                              </p:val>
                                            </p:tav>
                                          </p:tavLst>
                                        </p:anim>
                                        <p:animEffect transition="in" filter="fade">
                                          <p:cBhvr>
                                            <p:cTn id="14" dur="500"/>
                                            <p:tgtEl>
                                              <p:spTgt spid="38"/>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500"/>
                                            <p:tgtEl>
                                              <p:spTgt spid="4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500"/>
                                            <p:tgtEl>
                                              <p:spTgt spid="2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9"/>
                                            </p:tgtEl>
                                            <p:attrNameLst>
                                              <p:attrName>style.visibility</p:attrName>
                                            </p:attrNameLst>
                                          </p:cBhvr>
                                          <p:to>
                                            <p:strVal val="visible"/>
                                          </p:to>
                                        </p:set>
                                        <p:animEffect transition="in" filter="fade">
                                          <p:cBhvr>
                                            <p:cTn id="33" dur="500"/>
                                            <p:tgtEl>
                                              <p:spTgt spid="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1000"/>
                                </p:stCondLst>
                                <p:childTnLst>
                                  <p:par>
                                    <p:cTn id="41" presetID="53" presetClass="entr" presetSubtype="16" fill="hold" nodeType="after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Effect transition="in" filter="fade">
                                          <p:cBhvr>
                                            <p:cTn id="45" dur="500"/>
                                            <p:tgtEl>
                                              <p:spTgt spid="3"/>
                                            </p:tgtEl>
                                          </p:cBhvr>
                                        </p:animEffect>
                                      </p:childTnLst>
                                    </p:cTn>
                                  </p:par>
                                </p:childTnLst>
                              </p:cTn>
                            </p:par>
                            <p:par>
                              <p:cTn id="46" fill="hold">
                                <p:stCondLst>
                                  <p:cond delay="1500"/>
                                </p:stCondLst>
                                <p:childTnLst>
                                  <p:par>
                                    <p:cTn id="47" presetID="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0-#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 calcmode="lin" valueType="num">
                                          <p:cBhvr additive="base">
                                            <p:cTn id="53" dur="500" fill="hold"/>
                                            <p:tgtEl>
                                              <p:spTgt spid="35"/>
                                            </p:tgtEl>
                                            <p:attrNameLst>
                                              <p:attrName>ppt_x</p:attrName>
                                            </p:attrNameLst>
                                          </p:cBhvr>
                                          <p:tavLst>
                                            <p:tav tm="0">
                                              <p:val>
                                                <p:strVal val="0-#ppt_w/2"/>
                                              </p:val>
                                            </p:tav>
                                            <p:tav tm="100000">
                                              <p:val>
                                                <p:strVal val="#ppt_x"/>
                                              </p:val>
                                            </p:tav>
                                          </p:tavLst>
                                        </p:anim>
                                        <p:anim calcmode="lin" valueType="num">
                                          <p:cBhvr additive="base">
                                            <p:cTn id="54" dur="500" fill="hold"/>
                                            <p:tgtEl>
                                              <p:spTgt spid="3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36"/>
                                            </p:tgtEl>
                                            <p:attrNameLst>
                                              <p:attrName>style.visibility</p:attrName>
                                            </p:attrNameLst>
                                          </p:cBhvr>
                                          <p:to>
                                            <p:strVal val="visible"/>
                                          </p:to>
                                        </p:set>
                                        <p:anim calcmode="lin" valueType="num">
                                          <p:cBhvr additive="base">
                                            <p:cTn id="57" dur="500" fill="hold"/>
                                            <p:tgtEl>
                                              <p:spTgt spid="36"/>
                                            </p:tgtEl>
                                            <p:attrNameLst>
                                              <p:attrName>ppt_x</p:attrName>
                                            </p:attrNameLst>
                                          </p:cBhvr>
                                          <p:tavLst>
                                            <p:tav tm="0">
                                              <p:val>
                                                <p:strVal val="0-#ppt_w/2"/>
                                              </p:val>
                                            </p:tav>
                                            <p:tav tm="100000">
                                              <p:val>
                                                <p:strVal val="#ppt_x"/>
                                              </p:val>
                                            </p:tav>
                                          </p:tavLst>
                                        </p:anim>
                                        <p:anim calcmode="lin" valueType="num">
                                          <p:cBhvr additive="base">
                                            <p:cTn id="58" dur="500" fill="hold"/>
                                            <p:tgtEl>
                                              <p:spTgt spid="3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fill="hold"/>
                                            <p:tgtEl>
                                              <p:spTgt spid="37"/>
                                            </p:tgtEl>
                                            <p:attrNameLst>
                                              <p:attrName>ppt_x</p:attrName>
                                            </p:attrNameLst>
                                          </p:cBhvr>
                                          <p:tavLst>
                                            <p:tav tm="0">
                                              <p:val>
                                                <p:strVal val="0-#ppt_w/2"/>
                                              </p:val>
                                            </p:tav>
                                            <p:tav tm="100000">
                                              <p:val>
                                                <p:strVal val="#ppt_x"/>
                                              </p:val>
                                            </p:tav>
                                          </p:tavLst>
                                        </p:anim>
                                        <p:anim calcmode="lin" valueType="num">
                                          <p:cBhvr additive="base">
                                            <p:cTn id="62" dur="500" fill="hold"/>
                                            <p:tgtEl>
                                              <p:spTgt spid="3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anim calcmode="lin" valueType="num">
                                          <p:cBhvr additive="base">
                                            <p:cTn id="65" dur="500" fill="hold"/>
                                            <p:tgtEl>
                                              <p:spTgt spid="39"/>
                                            </p:tgtEl>
                                            <p:attrNameLst>
                                              <p:attrName>ppt_x</p:attrName>
                                            </p:attrNameLst>
                                          </p:cBhvr>
                                          <p:tavLst>
                                            <p:tav tm="0">
                                              <p:val>
                                                <p:strVal val="0-#ppt_w/2"/>
                                              </p:val>
                                            </p:tav>
                                            <p:tav tm="100000">
                                              <p:val>
                                                <p:strVal val="#ppt_x"/>
                                              </p:val>
                                            </p:tav>
                                          </p:tavLst>
                                        </p:anim>
                                        <p:anim calcmode="lin" valueType="num">
                                          <p:cBhvr additive="base">
                                            <p:cTn id="66" dur="500" fill="hold"/>
                                            <p:tgtEl>
                                              <p:spTgt spid="39"/>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0"/>
                                      </p:stCondLst>
                                      <p:childTnLst>
                                        <p:set>
                                          <p:cBhvr>
                                            <p:cTn id="68" dur="1" fill="hold">
                                              <p:stCondLst>
                                                <p:cond delay="0"/>
                                              </p:stCondLst>
                                            </p:cTn>
                                            <p:tgtEl>
                                              <p:spTgt spid="40"/>
                                            </p:tgtEl>
                                            <p:attrNameLst>
                                              <p:attrName>style.visibility</p:attrName>
                                            </p:attrNameLst>
                                          </p:cBhvr>
                                          <p:to>
                                            <p:strVal val="visible"/>
                                          </p:to>
                                        </p:set>
                                        <p:anim calcmode="lin" valueType="num">
                                          <p:cBhvr additive="base">
                                            <p:cTn id="69" dur="500" fill="hold"/>
                                            <p:tgtEl>
                                              <p:spTgt spid="40"/>
                                            </p:tgtEl>
                                            <p:attrNameLst>
                                              <p:attrName>ppt_x</p:attrName>
                                            </p:attrNameLst>
                                          </p:cBhvr>
                                          <p:tavLst>
                                            <p:tav tm="0">
                                              <p:val>
                                                <p:strVal val="0-#ppt_w/2"/>
                                              </p:val>
                                            </p:tav>
                                            <p:tav tm="100000">
                                              <p:val>
                                                <p:strVal val="#ppt_x"/>
                                              </p:val>
                                            </p:tav>
                                          </p:tavLst>
                                        </p:anim>
                                        <p:anim calcmode="lin" valueType="num">
                                          <p:cBhvr additive="base">
                                            <p:cTn id="70" dur="500" fill="hold"/>
                                            <p:tgtEl>
                                              <p:spTgt spid="40"/>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 calcmode="lin" valueType="num">
                                          <p:cBhvr additive="base">
                                            <p:cTn id="73" dur="500" fill="hold"/>
                                            <p:tgtEl>
                                              <p:spTgt spid="41"/>
                                            </p:tgtEl>
                                            <p:attrNameLst>
                                              <p:attrName>ppt_x</p:attrName>
                                            </p:attrNameLst>
                                          </p:cBhvr>
                                          <p:tavLst>
                                            <p:tav tm="0">
                                              <p:val>
                                                <p:strVal val="0-#ppt_w/2"/>
                                              </p:val>
                                            </p:tav>
                                            <p:tav tm="100000">
                                              <p:val>
                                                <p:strVal val="#ppt_x"/>
                                              </p:val>
                                            </p:tav>
                                          </p:tavLst>
                                        </p:anim>
                                        <p:anim calcmode="lin" valueType="num">
                                          <p:cBhvr additive="base">
                                            <p:cTn id="74" dur="500" fill="hold"/>
                                            <p:tgtEl>
                                              <p:spTgt spid="41"/>
                                            </p:tgtEl>
                                            <p:attrNameLst>
                                              <p:attrName>ppt_y</p:attrName>
                                            </p:attrNameLst>
                                          </p:cBhvr>
                                          <p:tavLst>
                                            <p:tav tm="0">
                                              <p:val>
                                                <p:strVal val="#ppt_y"/>
                                              </p:val>
                                            </p:tav>
                                            <p:tav tm="100000">
                                              <p:val>
                                                <p:strVal val="#ppt_y"/>
                                              </p:val>
                                            </p:tav>
                                          </p:tavLst>
                                        </p:anim>
                                      </p:childTnLst>
                                    </p:cTn>
                                  </p:par>
                                  <p:par>
                                    <p:cTn id="75" presetID="2" presetClass="entr" presetSubtype="8"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fill="hold"/>
                                            <p:tgtEl>
                                              <p:spTgt spid="42"/>
                                            </p:tgtEl>
                                            <p:attrNameLst>
                                              <p:attrName>ppt_x</p:attrName>
                                            </p:attrNameLst>
                                          </p:cBhvr>
                                          <p:tavLst>
                                            <p:tav tm="0">
                                              <p:val>
                                                <p:strVal val="0-#ppt_w/2"/>
                                              </p:val>
                                            </p:tav>
                                            <p:tav tm="100000">
                                              <p:val>
                                                <p:strVal val="#ppt_x"/>
                                              </p:val>
                                            </p:tav>
                                          </p:tavLst>
                                        </p:anim>
                                        <p:anim calcmode="lin" valueType="num">
                                          <p:cBhvr additive="base">
                                            <p:cTn id="78" dur="500" fill="hold"/>
                                            <p:tgtEl>
                                              <p:spTgt spid="42"/>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 calcmode="lin" valueType="num">
                                          <p:cBhvr additive="base">
                                            <p:cTn id="81" dur="500" fill="hold"/>
                                            <p:tgtEl>
                                              <p:spTgt spid="30"/>
                                            </p:tgtEl>
                                            <p:attrNameLst>
                                              <p:attrName>ppt_x</p:attrName>
                                            </p:attrNameLst>
                                          </p:cBhvr>
                                          <p:tavLst>
                                            <p:tav tm="0">
                                              <p:val>
                                                <p:strVal val="1+#ppt_w/2"/>
                                              </p:val>
                                            </p:tav>
                                            <p:tav tm="100000">
                                              <p:val>
                                                <p:strVal val="#ppt_x"/>
                                              </p:val>
                                            </p:tav>
                                          </p:tavLst>
                                        </p:anim>
                                        <p:anim calcmode="lin" valueType="num">
                                          <p:cBhvr additive="base">
                                            <p:cTn id="82" dur="500" fill="hold"/>
                                            <p:tgtEl>
                                              <p:spTgt spid="30"/>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1+#ppt_w/2"/>
                                              </p:val>
                                            </p:tav>
                                            <p:tav tm="100000">
                                              <p:val>
                                                <p:strVal val="#ppt_x"/>
                                              </p:val>
                                            </p:tav>
                                          </p:tavLst>
                                        </p:anim>
                                        <p:anim calcmode="lin" valueType="num">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0"/>
                                      </p:stCondLst>
                                      <p:childTnLst>
                                        <p:set>
                                          <p:cBhvr>
                                            <p:cTn id="88" dur="1" fill="hold">
                                              <p:stCondLst>
                                                <p:cond delay="0"/>
                                              </p:stCondLst>
                                            </p:cTn>
                                            <p:tgtEl>
                                              <p:spTgt spid="32"/>
                                            </p:tgtEl>
                                            <p:attrNameLst>
                                              <p:attrName>style.visibility</p:attrName>
                                            </p:attrNameLst>
                                          </p:cBhvr>
                                          <p:to>
                                            <p:strVal val="visible"/>
                                          </p:to>
                                        </p:set>
                                        <p:anim calcmode="lin" valueType="num">
                                          <p:cBhvr additive="base">
                                            <p:cTn id="89" dur="500" fill="hold"/>
                                            <p:tgtEl>
                                              <p:spTgt spid="32"/>
                                            </p:tgtEl>
                                            <p:attrNameLst>
                                              <p:attrName>ppt_x</p:attrName>
                                            </p:attrNameLst>
                                          </p:cBhvr>
                                          <p:tavLst>
                                            <p:tav tm="0">
                                              <p:val>
                                                <p:strVal val="1+#ppt_w/2"/>
                                              </p:val>
                                            </p:tav>
                                            <p:tav tm="100000">
                                              <p:val>
                                                <p:strVal val="#ppt_x"/>
                                              </p:val>
                                            </p:tav>
                                          </p:tavLst>
                                        </p:anim>
                                        <p:anim calcmode="lin" valueType="num">
                                          <p:cBhvr additive="base">
                                            <p:cTn id="90" dur="500" fill="hold"/>
                                            <p:tgtEl>
                                              <p:spTgt spid="32"/>
                                            </p:tgtEl>
                                            <p:attrNameLst>
                                              <p:attrName>ppt_y</p:attrName>
                                            </p:attrNameLst>
                                          </p:cBhvr>
                                          <p:tavLst>
                                            <p:tav tm="0">
                                              <p:val>
                                                <p:strVal val="#ppt_y"/>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33"/>
                                            </p:tgtEl>
                                            <p:attrNameLst>
                                              <p:attrName>style.visibility</p:attrName>
                                            </p:attrNameLst>
                                          </p:cBhvr>
                                          <p:to>
                                            <p:strVal val="visible"/>
                                          </p:to>
                                        </p:set>
                                        <p:anim calcmode="lin" valueType="num">
                                          <p:cBhvr additive="base">
                                            <p:cTn id="93" dur="500" fill="hold"/>
                                            <p:tgtEl>
                                              <p:spTgt spid="33"/>
                                            </p:tgtEl>
                                            <p:attrNameLst>
                                              <p:attrName>ppt_x</p:attrName>
                                            </p:attrNameLst>
                                          </p:cBhvr>
                                          <p:tavLst>
                                            <p:tav tm="0">
                                              <p:val>
                                                <p:strVal val="1+#ppt_w/2"/>
                                              </p:val>
                                            </p:tav>
                                            <p:tav tm="100000">
                                              <p:val>
                                                <p:strVal val="#ppt_x"/>
                                              </p:val>
                                            </p:tav>
                                          </p:tavLst>
                                        </p:anim>
                                        <p:anim calcmode="lin" valueType="num">
                                          <p:cBhvr additive="base">
                                            <p:cTn id="94" dur="500" fill="hold"/>
                                            <p:tgtEl>
                                              <p:spTgt spid="33"/>
                                            </p:tgtEl>
                                            <p:attrNameLst>
                                              <p:attrName>ppt_y</p:attrName>
                                            </p:attrNameLst>
                                          </p:cBhvr>
                                          <p:tavLst>
                                            <p:tav tm="0">
                                              <p:val>
                                                <p:strVal val="#ppt_y"/>
                                              </p:val>
                                            </p:tav>
                                            <p:tav tm="100000">
                                              <p:val>
                                                <p:strVal val="#ppt_y"/>
                                              </p:val>
                                            </p:tav>
                                          </p:tavLst>
                                        </p:anim>
                                      </p:childTnLst>
                                    </p:cTn>
                                  </p:par>
                                  <p:par>
                                    <p:cTn id="95" presetID="2" presetClass="entr" presetSubtype="2"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anim calcmode="lin" valueType="num">
                                          <p:cBhvr additive="base">
                                            <p:cTn id="97" dur="500" fill="hold"/>
                                            <p:tgtEl>
                                              <p:spTgt spid="43"/>
                                            </p:tgtEl>
                                            <p:attrNameLst>
                                              <p:attrName>ppt_x</p:attrName>
                                            </p:attrNameLst>
                                          </p:cBhvr>
                                          <p:tavLst>
                                            <p:tav tm="0">
                                              <p:val>
                                                <p:strVal val="1+#ppt_w/2"/>
                                              </p:val>
                                            </p:tav>
                                            <p:tav tm="100000">
                                              <p:val>
                                                <p:strVal val="#ppt_x"/>
                                              </p:val>
                                            </p:tav>
                                          </p:tavLst>
                                        </p:anim>
                                        <p:anim calcmode="lin" valueType="num">
                                          <p:cBhvr additive="base">
                                            <p:cTn id="98" dur="500" fill="hold"/>
                                            <p:tgtEl>
                                              <p:spTgt spid="43"/>
                                            </p:tgtEl>
                                            <p:attrNameLst>
                                              <p:attrName>ppt_y</p:attrName>
                                            </p:attrNameLst>
                                          </p:cBhvr>
                                          <p:tavLst>
                                            <p:tav tm="0">
                                              <p:val>
                                                <p:strVal val="#ppt_y"/>
                                              </p:val>
                                            </p:tav>
                                            <p:tav tm="100000">
                                              <p:val>
                                                <p:strVal val="#ppt_y"/>
                                              </p:val>
                                            </p:tav>
                                          </p:tavLst>
                                        </p:anim>
                                      </p:childTnLst>
                                    </p:cTn>
                                  </p:par>
                                  <p:par>
                                    <p:cTn id="99" presetID="2" presetClass="entr" presetSubtype="2" fill="hold" grpId="0" nodeType="withEffect">
                                      <p:stCondLst>
                                        <p:cond delay="0"/>
                                      </p:stCondLst>
                                      <p:childTnLst>
                                        <p:set>
                                          <p:cBhvr>
                                            <p:cTn id="100" dur="1" fill="hold">
                                              <p:stCondLst>
                                                <p:cond delay="0"/>
                                              </p:stCondLst>
                                            </p:cTn>
                                            <p:tgtEl>
                                              <p:spTgt spid="44"/>
                                            </p:tgtEl>
                                            <p:attrNameLst>
                                              <p:attrName>style.visibility</p:attrName>
                                            </p:attrNameLst>
                                          </p:cBhvr>
                                          <p:to>
                                            <p:strVal val="visible"/>
                                          </p:to>
                                        </p:set>
                                        <p:anim calcmode="lin" valueType="num">
                                          <p:cBhvr additive="base">
                                            <p:cTn id="101" dur="500" fill="hold"/>
                                            <p:tgtEl>
                                              <p:spTgt spid="44"/>
                                            </p:tgtEl>
                                            <p:attrNameLst>
                                              <p:attrName>ppt_x</p:attrName>
                                            </p:attrNameLst>
                                          </p:cBhvr>
                                          <p:tavLst>
                                            <p:tav tm="0">
                                              <p:val>
                                                <p:strVal val="1+#ppt_w/2"/>
                                              </p:val>
                                            </p:tav>
                                            <p:tav tm="100000">
                                              <p:val>
                                                <p:strVal val="#ppt_x"/>
                                              </p:val>
                                            </p:tav>
                                          </p:tavLst>
                                        </p:anim>
                                        <p:anim calcmode="lin" valueType="num">
                                          <p:cBhvr additive="base">
                                            <p:cTn id="102" dur="500" fill="hold"/>
                                            <p:tgtEl>
                                              <p:spTgt spid="44"/>
                                            </p:tgtEl>
                                            <p:attrNameLst>
                                              <p:attrName>ppt_y</p:attrName>
                                            </p:attrNameLst>
                                          </p:cBhvr>
                                          <p:tavLst>
                                            <p:tav tm="0">
                                              <p:val>
                                                <p:strVal val="#ppt_y"/>
                                              </p:val>
                                            </p:tav>
                                            <p:tav tm="100000">
                                              <p:val>
                                                <p:strVal val="#ppt_y"/>
                                              </p:val>
                                            </p:tav>
                                          </p:tavLst>
                                        </p:anim>
                                      </p:childTnLst>
                                    </p:cTn>
                                  </p:par>
                                  <p:par>
                                    <p:cTn id="103" presetID="2" presetClass="entr" presetSubtype="2"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 calcmode="lin" valueType="num">
                                          <p:cBhvr additive="base">
                                            <p:cTn id="105" dur="500" fill="hold"/>
                                            <p:tgtEl>
                                              <p:spTgt spid="45"/>
                                            </p:tgtEl>
                                            <p:attrNameLst>
                                              <p:attrName>ppt_x</p:attrName>
                                            </p:attrNameLst>
                                          </p:cBhvr>
                                          <p:tavLst>
                                            <p:tav tm="0">
                                              <p:val>
                                                <p:strVal val="1+#ppt_w/2"/>
                                              </p:val>
                                            </p:tav>
                                            <p:tav tm="100000">
                                              <p:val>
                                                <p:strVal val="#ppt_x"/>
                                              </p:val>
                                            </p:tav>
                                          </p:tavLst>
                                        </p:anim>
                                        <p:anim calcmode="lin" valueType="num">
                                          <p:cBhvr additive="base">
                                            <p:cTn id="106" dur="500" fill="hold"/>
                                            <p:tgtEl>
                                              <p:spTgt spid="45"/>
                                            </p:tgtEl>
                                            <p:attrNameLst>
                                              <p:attrName>ppt_y</p:attrName>
                                            </p:attrNameLst>
                                          </p:cBhvr>
                                          <p:tavLst>
                                            <p:tav tm="0">
                                              <p:val>
                                                <p:strVal val="#ppt_y"/>
                                              </p:val>
                                            </p:tav>
                                            <p:tav tm="100000">
                                              <p:val>
                                                <p:strVal val="#ppt_y"/>
                                              </p:val>
                                            </p:tav>
                                          </p:tavLst>
                                        </p:anim>
                                      </p:childTnLst>
                                    </p:cTn>
                                  </p:par>
                                  <p:par>
                                    <p:cTn id="107" presetID="2" presetClass="entr" presetSubtype="2" fill="hold" grpId="0" nodeType="withEffect">
                                      <p:stCondLst>
                                        <p:cond delay="0"/>
                                      </p:stCondLst>
                                      <p:childTnLst>
                                        <p:set>
                                          <p:cBhvr>
                                            <p:cTn id="108" dur="1" fill="hold">
                                              <p:stCondLst>
                                                <p:cond delay="0"/>
                                              </p:stCondLst>
                                            </p:cTn>
                                            <p:tgtEl>
                                              <p:spTgt spid="46"/>
                                            </p:tgtEl>
                                            <p:attrNameLst>
                                              <p:attrName>style.visibility</p:attrName>
                                            </p:attrNameLst>
                                          </p:cBhvr>
                                          <p:to>
                                            <p:strVal val="visible"/>
                                          </p:to>
                                        </p:set>
                                        <p:anim calcmode="lin" valueType="num">
                                          <p:cBhvr additive="base">
                                            <p:cTn id="109" dur="500" fill="hold"/>
                                            <p:tgtEl>
                                              <p:spTgt spid="46"/>
                                            </p:tgtEl>
                                            <p:attrNameLst>
                                              <p:attrName>ppt_x</p:attrName>
                                            </p:attrNameLst>
                                          </p:cBhvr>
                                          <p:tavLst>
                                            <p:tav tm="0">
                                              <p:val>
                                                <p:strVal val="1+#ppt_w/2"/>
                                              </p:val>
                                            </p:tav>
                                            <p:tav tm="100000">
                                              <p:val>
                                                <p:strVal val="#ppt_x"/>
                                              </p:val>
                                            </p:tav>
                                          </p:tavLst>
                                        </p:anim>
                                        <p:anim calcmode="lin" valueType="num">
                                          <p:cBhvr additive="base">
                                            <p:cTn id="110"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9" grpId="0"/>
          <p:bldP spid="40" grpId="0"/>
          <p:bldP spid="41" grpId="0"/>
          <p:bldP spid="42" grpId="0"/>
          <p:bldP spid="43" grpId="0"/>
          <p:bldP spid="44" grpId="0"/>
          <p:bldP spid="45" grpId="0"/>
          <p:bldP spid="46" grpId="0"/>
          <p:bldP spid="47" grpId="0"/>
          <p:bldP spid="48" grpId="0"/>
          <p:bldP spid="49" grpId="0"/>
          <p:bldP spid="5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Freeform 24"/>
          <p:cNvSpPr/>
          <p:nvPr/>
        </p:nvSpPr>
        <p:spPr bwMode="auto">
          <a:xfrm rot="5400000">
            <a:off x="188982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dirty="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4" name="Freeform 24"/>
          <p:cNvSpPr/>
          <p:nvPr/>
        </p:nvSpPr>
        <p:spPr bwMode="auto">
          <a:xfrm rot="5400000">
            <a:off x="4270980"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5" name="Freeform 24"/>
          <p:cNvSpPr/>
          <p:nvPr/>
        </p:nvSpPr>
        <p:spPr bwMode="auto">
          <a:xfrm rot="5400000">
            <a:off x="6652137"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8D0780"/>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sp>
        <p:nvSpPr>
          <p:cNvPr id="6" name="Freeform 24"/>
          <p:cNvSpPr/>
          <p:nvPr/>
        </p:nvSpPr>
        <p:spPr bwMode="auto">
          <a:xfrm rot="5400000">
            <a:off x="9033294" y="2255022"/>
            <a:ext cx="1459768" cy="1980282"/>
          </a:xfrm>
          <a:custGeom>
            <a:avLst/>
            <a:gdLst/>
            <a:ahLst/>
            <a:cxnLst>
              <a:cxn ang="0">
                <a:pos x="452" y="426"/>
              </a:cxn>
              <a:cxn ang="0">
                <a:pos x="478" y="432"/>
              </a:cxn>
              <a:cxn ang="0">
                <a:pos x="500" y="444"/>
              </a:cxn>
              <a:cxn ang="0">
                <a:pos x="524" y="464"/>
              </a:cxn>
              <a:cxn ang="0">
                <a:pos x="530" y="468"/>
              </a:cxn>
              <a:cxn ang="0">
                <a:pos x="586" y="468"/>
              </a:cxn>
              <a:cxn ang="0">
                <a:pos x="590" y="468"/>
              </a:cxn>
              <a:cxn ang="0">
                <a:pos x="594" y="464"/>
              </a:cxn>
              <a:cxn ang="0">
                <a:pos x="594" y="220"/>
              </a:cxn>
              <a:cxn ang="0">
                <a:pos x="594" y="216"/>
              </a:cxn>
              <a:cxn ang="0">
                <a:pos x="590" y="212"/>
              </a:cxn>
              <a:cxn ang="0">
                <a:pos x="346" y="212"/>
              </a:cxn>
              <a:cxn ang="0">
                <a:pos x="338" y="212"/>
              </a:cxn>
              <a:cxn ang="0">
                <a:pos x="338" y="202"/>
              </a:cxn>
              <a:cxn ang="0">
                <a:pos x="338" y="166"/>
              </a:cxn>
              <a:cxn ang="0">
                <a:pos x="344" y="152"/>
              </a:cxn>
              <a:cxn ang="0">
                <a:pos x="350" y="146"/>
              </a:cxn>
              <a:cxn ang="0">
                <a:pos x="370" y="120"/>
              </a:cxn>
              <a:cxn ang="0">
                <a:pos x="380" y="96"/>
              </a:cxn>
              <a:cxn ang="0">
                <a:pos x="382" y="84"/>
              </a:cxn>
              <a:cxn ang="0">
                <a:pos x="376" y="50"/>
              </a:cxn>
              <a:cxn ang="0">
                <a:pos x="358" y="24"/>
              </a:cxn>
              <a:cxn ang="0">
                <a:pos x="330" y="6"/>
              </a:cxn>
              <a:cxn ang="0">
                <a:pos x="298" y="0"/>
              </a:cxn>
              <a:cxn ang="0">
                <a:pos x="280" y="0"/>
              </a:cxn>
              <a:cxn ang="0">
                <a:pos x="250" y="14"/>
              </a:cxn>
              <a:cxn ang="0">
                <a:pos x="228" y="36"/>
              </a:cxn>
              <a:cxn ang="0">
                <a:pos x="214" y="66"/>
              </a:cxn>
              <a:cxn ang="0">
                <a:pos x="212" y="84"/>
              </a:cxn>
              <a:cxn ang="0">
                <a:pos x="218" y="108"/>
              </a:cxn>
              <a:cxn ang="0">
                <a:pos x="232" y="130"/>
              </a:cxn>
              <a:cxn ang="0">
                <a:pos x="250" y="152"/>
              </a:cxn>
              <a:cxn ang="0">
                <a:pos x="254" y="158"/>
              </a:cxn>
              <a:cxn ang="0">
                <a:pos x="256" y="202"/>
              </a:cxn>
              <a:cxn ang="0">
                <a:pos x="256" y="212"/>
              </a:cxn>
              <a:cxn ang="0">
                <a:pos x="248" y="212"/>
              </a:cxn>
              <a:cxn ang="0">
                <a:pos x="8" y="212"/>
              </a:cxn>
              <a:cxn ang="0">
                <a:pos x="2" y="214"/>
              </a:cxn>
              <a:cxn ang="0">
                <a:pos x="0" y="220"/>
              </a:cxn>
              <a:cxn ang="0">
                <a:pos x="0" y="798"/>
              </a:cxn>
              <a:cxn ang="0">
                <a:pos x="2" y="804"/>
              </a:cxn>
              <a:cxn ang="0">
                <a:pos x="8" y="806"/>
              </a:cxn>
              <a:cxn ang="0">
                <a:pos x="586" y="806"/>
              </a:cxn>
              <a:cxn ang="0">
                <a:pos x="592" y="804"/>
              </a:cxn>
              <a:cxn ang="0">
                <a:pos x="594" y="798"/>
              </a:cxn>
              <a:cxn ang="0">
                <a:pos x="594" y="558"/>
              </a:cxn>
              <a:cxn ang="0">
                <a:pos x="592" y="554"/>
              </a:cxn>
              <a:cxn ang="0">
                <a:pos x="586" y="550"/>
              </a:cxn>
              <a:cxn ang="0">
                <a:pos x="538" y="550"/>
              </a:cxn>
              <a:cxn ang="0">
                <a:pos x="524" y="556"/>
              </a:cxn>
              <a:cxn ang="0">
                <a:pos x="518" y="562"/>
              </a:cxn>
              <a:cxn ang="0">
                <a:pos x="490" y="582"/>
              </a:cxn>
              <a:cxn ang="0">
                <a:pos x="466" y="592"/>
              </a:cxn>
              <a:cxn ang="0">
                <a:pos x="452" y="594"/>
              </a:cxn>
              <a:cxn ang="0">
                <a:pos x="418" y="588"/>
              </a:cxn>
              <a:cxn ang="0">
                <a:pos x="390" y="570"/>
              </a:cxn>
              <a:cxn ang="0">
                <a:pos x="370" y="542"/>
              </a:cxn>
              <a:cxn ang="0">
                <a:pos x="364" y="510"/>
              </a:cxn>
              <a:cxn ang="0">
                <a:pos x="366" y="492"/>
              </a:cxn>
              <a:cxn ang="0">
                <a:pos x="380" y="462"/>
              </a:cxn>
              <a:cxn ang="0">
                <a:pos x="404" y="440"/>
              </a:cxn>
              <a:cxn ang="0">
                <a:pos x="434" y="426"/>
              </a:cxn>
              <a:cxn ang="0">
                <a:pos x="452" y="426"/>
              </a:cxn>
            </a:cxnLst>
            <a:rect l="0" t="0" r="r" b="b"/>
            <a:pathLst>
              <a:path w="594" h="806">
                <a:moveTo>
                  <a:pt x="452" y="426"/>
                </a:moveTo>
                <a:lnTo>
                  <a:pt x="452" y="426"/>
                </a:lnTo>
                <a:lnTo>
                  <a:pt x="466" y="426"/>
                </a:lnTo>
                <a:lnTo>
                  <a:pt x="478" y="432"/>
                </a:lnTo>
                <a:lnTo>
                  <a:pt x="490" y="438"/>
                </a:lnTo>
                <a:lnTo>
                  <a:pt x="500" y="444"/>
                </a:lnTo>
                <a:lnTo>
                  <a:pt x="518" y="458"/>
                </a:lnTo>
                <a:lnTo>
                  <a:pt x="524" y="464"/>
                </a:lnTo>
                <a:lnTo>
                  <a:pt x="524" y="464"/>
                </a:lnTo>
                <a:lnTo>
                  <a:pt x="530" y="468"/>
                </a:lnTo>
                <a:lnTo>
                  <a:pt x="538" y="468"/>
                </a:lnTo>
                <a:lnTo>
                  <a:pt x="586" y="468"/>
                </a:lnTo>
                <a:lnTo>
                  <a:pt x="586" y="468"/>
                </a:lnTo>
                <a:lnTo>
                  <a:pt x="590" y="468"/>
                </a:lnTo>
                <a:lnTo>
                  <a:pt x="592" y="466"/>
                </a:lnTo>
                <a:lnTo>
                  <a:pt x="594" y="464"/>
                </a:lnTo>
                <a:lnTo>
                  <a:pt x="594" y="460"/>
                </a:lnTo>
                <a:lnTo>
                  <a:pt x="594" y="220"/>
                </a:lnTo>
                <a:lnTo>
                  <a:pt x="594" y="220"/>
                </a:lnTo>
                <a:lnTo>
                  <a:pt x="594" y="216"/>
                </a:lnTo>
                <a:lnTo>
                  <a:pt x="592" y="214"/>
                </a:lnTo>
                <a:lnTo>
                  <a:pt x="590" y="212"/>
                </a:lnTo>
                <a:lnTo>
                  <a:pt x="586" y="212"/>
                </a:lnTo>
                <a:lnTo>
                  <a:pt x="346" y="212"/>
                </a:lnTo>
                <a:lnTo>
                  <a:pt x="346" y="212"/>
                </a:lnTo>
                <a:lnTo>
                  <a:pt x="338" y="212"/>
                </a:lnTo>
                <a:lnTo>
                  <a:pt x="338" y="212"/>
                </a:lnTo>
                <a:lnTo>
                  <a:pt x="338" y="202"/>
                </a:lnTo>
                <a:lnTo>
                  <a:pt x="338" y="166"/>
                </a:lnTo>
                <a:lnTo>
                  <a:pt x="338" y="166"/>
                </a:lnTo>
                <a:lnTo>
                  <a:pt x="340" y="158"/>
                </a:lnTo>
                <a:lnTo>
                  <a:pt x="344" y="152"/>
                </a:lnTo>
                <a:lnTo>
                  <a:pt x="344" y="152"/>
                </a:lnTo>
                <a:lnTo>
                  <a:pt x="350" y="146"/>
                </a:lnTo>
                <a:lnTo>
                  <a:pt x="364" y="130"/>
                </a:lnTo>
                <a:lnTo>
                  <a:pt x="370" y="120"/>
                </a:lnTo>
                <a:lnTo>
                  <a:pt x="376" y="108"/>
                </a:lnTo>
                <a:lnTo>
                  <a:pt x="380" y="96"/>
                </a:lnTo>
                <a:lnTo>
                  <a:pt x="382" y="84"/>
                </a:lnTo>
                <a:lnTo>
                  <a:pt x="382" y="84"/>
                </a:lnTo>
                <a:lnTo>
                  <a:pt x="380" y="66"/>
                </a:lnTo>
                <a:lnTo>
                  <a:pt x="376" y="50"/>
                </a:lnTo>
                <a:lnTo>
                  <a:pt x="368" y="36"/>
                </a:lnTo>
                <a:lnTo>
                  <a:pt x="358" y="24"/>
                </a:lnTo>
                <a:lnTo>
                  <a:pt x="344" y="14"/>
                </a:lnTo>
                <a:lnTo>
                  <a:pt x="330" y="6"/>
                </a:lnTo>
                <a:lnTo>
                  <a:pt x="314" y="0"/>
                </a:lnTo>
                <a:lnTo>
                  <a:pt x="298" y="0"/>
                </a:lnTo>
                <a:lnTo>
                  <a:pt x="298" y="0"/>
                </a:lnTo>
                <a:lnTo>
                  <a:pt x="280" y="0"/>
                </a:lnTo>
                <a:lnTo>
                  <a:pt x="264" y="6"/>
                </a:lnTo>
                <a:lnTo>
                  <a:pt x="250" y="14"/>
                </a:lnTo>
                <a:lnTo>
                  <a:pt x="238" y="24"/>
                </a:lnTo>
                <a:lnTo>
                  <a:pt x="228" y="36"/>
                </a:lnTo>
                <a:lnTo>
                  <a:pt x="220" y="50"/>
                </a:lnTo>
                <a:lnTo>
                  <a:pt x="214" y="66"/>
                </a:lnTo>
                <a:lnTo>
                  <a:pt x="212" y="84"/>
                </a:lnTo>
                <a:lnTo>
                  <a:pt x="212" y="84"/>
                </a:lnTo>
                <a:lnTo>
                  <a:pt x="214" y="96"/>
                </a:lnTo>
                <a:lnTo>
                  <a:pt x="218" y="108"/>
                </a:lnTo>
                <a:lnTo>
                  <a:pt x="224" y="120"/>
                </a:lnTo>
                <a:lnTo>
                  <a:pt x="232" y="130"/>
                </a:lnTo>
                <a:lnTo>
                  <a:pt x="244" y="146"/>
                </a:lnTo>
                <a:lnTo>
                  <a:pt x="250" y="152"/>
                </a:lnTo>
                <a:lnTo>
                  <a:pt x="250" y="152"/>
                </a:lnTo>
                <a:lnTo>
                  <a:pt x="254" y="158"/>
                </a:lnTo>
                <a:lnTo>
                  <a:pt x="256" y="166"/>
                </a:lnTo>
                <a:lnTo>
                  <a:pt x="256" y="202"/>
                </a:lnTo>
                <a:lnTo>
                  <a:pt x="256" y="202"/>
                </a:lnTo>
                <a:lnTo>
                  <a:pt x="256" y="212"/>
                </a:lnTo>
                <a:lnTo>
                  <a:pt x="256" y="212"/>
                </a:lnTo>
                <a:lnTo>
                  <a:pt x="248" y="212"/>
                </a:lnTo>
                <a:lnTo>
                  <a:pt x="8" y="212"/>
                </a:lnTo>
                <a:lnTo>
                  <a:pt x="8" y="212"/>
                </a:lnTo>
                <a:lnTo>
                  <a:pt x="6" y="212"/>
                </a:lnTo>
                <a:lnTo>
                  <a:pt x="2" y="214"/>
                </a:lnTo>
                <a:lnTo>
                  <a:pt x="0" y="216"/>
                </a:lnTo>
                <a:lnTo>
                  <a:pt x="0" y="220"/>
                </a:lnTo>
                <a:lnTo>
                  <a:pt x="0" y="798"/>
                </a:lnTo>
                <a:lnTo>
                  <a:pt x="0" y="798"/>
                </a:lnTo>
                <a:lnTo>
                  <a:pt x="0" y="802"/>
                </a:lnTo>
                <a:lnTo>
                  <a:pt x="2" y="804"/>
                </a:lnTo>
                <a:lnTo>
                  <a:pt x="6" y="806"/>
                </a:lnTo>
                <a:lnTo>
                  <a:pt x="8" y="806"/>
                </a:lnTo>
                <a:lnTo>
                  <a:pt x="586" y="806"/>
                </a:lnTo>
                <a:lnTo>
                  <a:pt x="586" y="806"/>
                </a:lnTo>
                <a:lnTo>
                  <a:pt x="590" y="806"/>
                </a:lnTo>
                <a:lnTo>
                  <a:pt x="592" y="804"/>
                </a:lnTo>
                <a:lnTo>
                  <a:pt x="594" y="802"/>
                </a:lnTo>
                <a:lnTo>
                  <a:pt x="594" y="798"/>
                </a:lnTo>
                <a:lnTo>
                  <a:pt x="594" y="558"/>
                </a:lnTo>
                <a:lnTo>
                  <a:pt x="594" y="558"/>
                </a:lnTo>
                <a:lnTo>
                  <a:pt x="594" y="556"/>
                </a:lnTo>
                <a:lnTo>
                  <a:pt x="592" y="554"/>
                </a:lnTo>
                <a:lnTo>
                  <a:pt x="590" y="552"/>
                </a:lnTo>
                <a:lnTo>
                  <a:pt x="586" y="550"/>
                </a:lnTo>
                <a:lnTo>
                  <a:pt x="538" y="550"/>
                </a:lnTo>
                <a:lnTo>
                  <a:pt x="538" y="550"/>
                </a:lnTo>
                <a:lnTo>
                  <a:pt x="530" y="552"/>
                </a:lnTo>
                <a:lnTo>
                  <a:pt x="524" y="556"/>
                </a:lnTo>
                <a:lnTo>
                  <a:pt x="524" y="556"/>
                </a:lnTo>
                <a:lnTo>
                  <a:pt x="518" y="562"/>
                </a:lnTo>
                <a:lnTo>
                  <a:pt x="500" y="576"/>
                </a:lnTo>
                <a:lnTo>
                  <a:pt x="490" y="582"/>
                </a:lnTo>
                <a:lnTo>
                  <a:pt x="478" y="588"/>
                </a:lnTo>
                <a:lnTo>
                  <a:pt x="466" y="592"/>
                </a:lnTo>
                <a:lnTo>
                  <a:pt x="452" y="594"/>
                </a:lnTo>
                <a:lnTo>
                  <a:pt x="452" y="594"/>
                </a:lnTo>
                <a:lnTo>
                  <a:pt x="434" y="592"/>
                </a:lnTo>
                <a:lnTo>
                  <a:pt x="418" y="588"/>
                </a:lnTo>
                <a:lnTo>
                  <a:pt x="404" y="580"/>
                </a:lnTo>
                <a:lnTo>
                  <a:pt x="390" y="570"/>
                </a:lnTo>
                <a:lnTo>
                  <a:pt x="380" y="558"/>
                </a:lnTo>
                <a:lnTo>
                  <a:pt x="370" y="542"/>
                </a:lnTo>
                <a:lnTo>
                  <a:pt x="366" y="526"/>
                </a:lnTo>
                <a:lnTo>
                  <a:pt x="364" y="510"/>
                </a:lnTo>
                <a:lnTo>
                  <a:pt x="364" y="510"/>
                </a:lnTo>
                <a:lnTo>
                  <a:pt x="366" y="492"/>
                </a:lnTo>
                <a:lnTo>
                  <a:pt x="370" y="476"/>
                </a:lnTo>
                <a:lnTo>
                  <a:pt x="380" y="462"/>
                </a:lnTo>
                <a:lnTo>
                  <a:pt x="390" y="450"/>
                </a:lnTo>
                <a:lnTo>
                  <a:pt x="404" y="440"/>
                </a:lnTo>
                <a:lnTo>
                  <a:pt x="418" y="432"/>
                </a:lnTo>
                <a:lnTo>
                  <a:pt x="434" y="426"/>
                </a:lnTo>
                <a:lnTo>
                  <a:pt x="452" y="426"/>
                </a:lnTo>
                <a:lnTo>
                  <a:pt x="452" y="426"/>
                </a:lnTo>
                <a:close/>
              </a:path>
            </a:pathLst>
          </a:custGeom>
          <a:solidFill>
            <a:srgbClr val="182983"/>
          </a:solidFill>
          <a:ln w="19050" cap="flat" cmpd="sng">
            <a:noFill/>
            <a:prstDash val="solid"/>
            <a:round/>
            <a:headEnd type="none" w="med" len="med"/>
            <a:tailEnd type="none" w="med" len="med"/>
          </a:ln>
          <a:effectLst/>
        </p:spPr>
        <p:txBody>
          <a:bodyPr/>
          <a:lstStyle/>
          <a:p>
            <a:pPr algn="just">
              <a:lnSpc>
                <a:spcPct val="120000"/>
              </a:lnSpc>
              <a:defRPr/>
            </a:pPr>
            <a:endParaRPr lang="da-DK" sz="800" kern="0">
              <a:solidFill>
                <a:schemeClr val="tx1">
                  <a:lumMod val="95000"/>
                  <a:lumOff val="5000"/>
                </a:schemeClr>
              </a:solidFill>
              <a:latin typeface="微软雅黑" panose="020B0503020204020204" pitchFamily="34" charset="-122"/>
              <a:ea typeface="微软雅黑" panose="020B0503020204020204" pitchFamily="34" charset="-122"/>
              <a:cs typeface="+mn-ea"/>
              <a:sym typeface="+mn-lt"/>
            </a:endParaRPr>
          </a:p>
        </p:txBody>
      </p:sp>
      <p:grpSp>
        <p:nvGrpSpPr>
          <p:cNvPr id="7" name="Group 128"/>
          <p:cNvGrpSpPr/>
          <p:nvPr/>
        </p:nvGrpSpPr>
        <p:grpSpPr>
          <a:xfrm>
            <a:off x="2034842" y="2659110"/>
            <a:ext cx="626459" cy="626459"/>
            <a:chOff x="1316879" y="4254550"/>
            <a:chExt cx="684000" cy="684000"/>
          </a:xfrm>
        </p:grpSpPr>
        <p:sp>
          <p:nvSpPr>
            <p:cNvPr id="8" name="Freeform 49"/>
            <p:cNvSpPr>
              <a:spLocks noChangeAspect="1" noEditPoints="1"/>
            </p:cNvSpPr>
            <p:nvPr/>
          </p:nvSpPr>
          <p:spPr bwMode="auto">
            <a:xfrm>
              <a:off x="1467830" y="4412272"/>
              <a:ext cx="407999" cy="347492"/>
            </a:xfrm>
            <a:custGeom>
              <a:avLst/>
              <a:gdLst>
                <a:gd name="T0" fmla="*/ 182 w 400"/>
                <a:gd name="T1" fmla="*/ 180 h 340"/>
                <a:gd name="T2" fmla="*/ 218 w 400"/>
                <a:gd name="T3" fmla="*/ 180 h 340"/>
                <a:gd name="T4" fmla="*/ 218 w 400"/>
                <a:gd name="T5" fmla="*/ 220 h 340"/>
                <a:gd name="T6" fmla="*/ 400 w 400"/>
                <a:gd name="T7" fmla="*/ 220 h 340"/>
                <a:gd name="T8" fmla="*/ 396 w 400"/>
                <a:gd name="T9" fmla="*/ 103 h 340"/>
                <a:gd name="T10" fmla="*/ 356 w 400"/>
                <a:gd name="T11" fmla="*/ 60 h 340"/>
                <a:gd name="T12" fmla="*/ 292 w 400"/>
                <a:gd name="T13" fmla="*/ 60 h 340"/>
                <a:gd name="T14" fmla="*/ 268 w 400"/>
                <a:gd name="T15" fmla="*/ 15 h 340"/>
                <a:gd name="T16" fmla="*/ 244 w 400"/>
                <a:gd name="T17" fmla="*/ 0 h 340"/>
                <a:gd name="T18" fmla="*/ 155 w 400"/>
                <a:gd name="T19" fmla="*/ 0 h 340"/>
                <a:gd name="T20" fmla="*/ 132 w 400"/>
                <a:gd name="T21" fmla="*/ 15 h 340"/>
                <a:gd name="T22" fmla="*/ 108 w 400"/>
                <a:gd name="T23" fmla="*/ 60 h 340"/>
                <a:gd name="T24" fmla="*/ 44 w 400"/>
                <a:gd name="T25" fmla="*/ 60 h 340"/>
                <a:gd name="T26" fmla="*/ 4 w 400"/>
                <a:gd name="T27" fmla="*/ 103 h 340"/>
                <a:gd name="T28" fmla="*/ 0 w 400"/>
                <a:gd name="T29" fmla="*/ 220 h 340"/>
                <a:gd name="T30" fmla="*/ 182 w 400"/>
                <a:gd name="T31" fmla="*/ 220 h 340"/>
                <a:gd name="T32" fmla="*/ 182 w 400"/>
                <a:gd name="T33" fmla="*/ 180 h 340"/>
                <a:gd name="T34" fmla="*/ 153 w 400"/>
                <a:gd name="T35" fmla="*/ 38 h 340"/>
                <a:gd name="T36" fmla="*/ 169 w 400"/>
                <a:gd name="T37" fmla="*/ 28 h 340"/>
                <a:gd name="T38" fmla="*/ 230 w 400"/>
                <a:gd name="T39" fmla="*/ 28 h 340"/>
                <a:gd name="T40" fmla="*/ 247 w 400"/>
                <a:gd name="T41" fmla="*/ 38 h 340"/>
                <a:gd name="T42" fmla="*/ 258 w 400"/>
                <a:gd name="T43" fmla="*/ 60 h 340"/>
                <a:gd name="T44" fmla="*/ 141 w 400"/>
                <a:gd name="T45" fmla="*/ 60 h 340"/>
                <a:gd name="T46" fmla="*/ 153 w 400"/>
                <a:gd name="T47" fmla="*/ 38 h 340"/>
                <a:gd name="T48" fmla="*/ 218 w 400"/>
                <a:gd name="T49" fmla="*/ 280 h 340"/>
                <a:gd name="T50" fmla="*/ 182 w 400"/>
                <a:gd name="T51" fmla="*/ 280 h 340"/>
                <a:gd name="T52" fmla="*/ 182 w 400"/>
                <a:gd name="T53" fmla="*/ 240 h 340"/>
                <a:gd name="T54" fmla="*/ 10 w 400"/>
                <a:gd name="T55" fmla="*/ 240 h 340"/>
                <a:gd name="T56" fmla="*/ 14 w 400"/>
                <a:gd name="T57" fmla="*/ 306 h 340"/>
                <a:gd name="T58" fmla="*/ 50 w 400"/>
                <a:gd name="T59" fmla="*/ 340 h 340"/>
                <a:gd name="T60" fmla="*/ 350 w 400"/>
                <a:gd name="T61" fmla="*/ 340 h 340"/>
                <a:gd name="T62" fmla="*/ 386 w 400"/>
                <a:gd name="T63" fmla="*/ 306 h 340"/>
                <a:gd name="T64" fmla="*/ 390 w 400"/>
                <a:gd name="T65" fmla="*/ 240 h 340"/>
                <a:gd name="T66" fmla="*/ 218 w 400"/>
                <a:gd name="T67" fmla="*/ 240 h 340"/>
                <a:gd name="T68" fmla="*/ 218 w 400"/>
                <a:gd name="T69" fmla="*/ 28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00" h="340">
                  <a:moveTo>
                    <a:pt x="182" y="180"/>
                  </a:moveTo>
                  <a:cubicBezTo>
                    <a:pt x="218" y="180"/>
                    <a:pt x="218" y="180"/>
                    <a:pt x="218" y="180"/>
                  </a:cubicBezTo>
                  <a:cubicBezTo>
                    <a:pt x="218" y="220"/>
                    <a:pt x="218" y="220"/>
                    <a:pt x="218" y="220"/>
                  </a:cubicBezTo>
                  <a:cubicBezTo>
                    <a:pt x="400" y="220"/>
                    <a:pt x="400" y="220"/>
                    <a:pt x="400" y="220"/>
                  </a:cubicBezTo>
                  <a:cubicBezTo>
                    <a:pt x="400" y="220"/>
                    <a:pt x="397" y="131"/>
                    <a:pt x="396" y="103"/>
                  </a:cubicBezTo>
                  <a:cubicBezTo>
                    <a:pt x="395" y="76"/>
                    <a:pt x="385" y="60"/>
                    <a:pt x="356" y="60"/>
                  </a:cubicBezTo>
                  <a:cubicBezTo>
                    <a:pt x="292" y="60"/>
                    <a:pt x="292" y="60"/>
                    <a:pt x="292" y="60"/>
                  </a:cubicBezTo>
                  <a:cubicBezTo>
                    <a:pt x="282" y="41"/>
                    <a:pt x="271" y="21"/>
                    <a:pt x="268" y="15"/>
                  </a:cubicBezTo>
                  <a:cubicBezTo>
                    <a:pt x="261" y="2"/>
                    <a:pt x="259" y="0"/>
                    <a:pt x="244" y="0"/>
                  </a:cubicBezTo>
                  <a:cubicBezTo>
                    <a:pt x="155" y="0"/>
                    <a:pt x="155" y="0"/>
                    <a:pt x="155" y="0"/>
                  </a:cubicBezTo>
                  <a:cubicBezTo>
                    <a:pt x="141" y="0"/>
                    <a:pt x="138" y="2"/>
                    <a:pt x="132" y="15"/>
                  </a:cubicBezTo>
                  <a:cubicBezTo>
                    <a:pt x="129" y="21"/>
                    <a:pt x="118" y="41"/>
                    <a:pt x="108" y="60"/>
                  </a:cubicBezTo>
                  <a:cubicBezTo>
                    <a:pt x="44" y="60"/>
                    <a:pt x="44" y="60"/>
                    <a:pt x="44" y="60"/>
                  </a:cubicBezTo>
                  <a:cubicBezTo>
                    <a:pt x="14" y="60"/>
                    <a:pt x="5" y="76"/>
                    <a:pt x="4" y="103"/>
                  </a:cubicBezTo>
                  <a:cubicBezTo>
                    <a:pt x="3" y="129"/>
                    <a:pt x="0" y="220"/>
                    <a:pt x="0" y="220"/>
                  </a:cubicBezTo>
                  <a:cubicBezTo>
                    <a:pt x="182" y="220"/>
                    <a:pt x="182" y="220"/>
                    <a:pt x="182" y="220"/>
                  </a:cubicBezTo>
                  <a:lnTo>
                    <a:pt x="182" y="180"/>
                  </a:lnTo>
                  <a:close/>
                  <a:moveTo>
                    <a:pt x="153" y="38"/>
                  </a:moveTo>
                  <a:cubicBezTo>
                    <a:pt x="157" y="30"/>
                    <a:pt x="159" y="28"/>
                    <a:pt x="169" y="28"/>
                  </a:cubicBezTo>
                  <a:cubicBezTo>
                    <a:pt x="230" y="28"/>
                    <a:pt x="230" y="28"/>
                    <a:pt x="230" y="28"/>
                  </a:cubicBezTo>
                  <a:cubicBezTo>
                    <a:pt x="241" y="28"/>
                    <a:pt x="242" y="30"/>
                    <a:pt x="247" y="38"/>
                  </a:cubicBezTo>
                  <a:cubicBezTo>
                    <a:pt x="248" y="41"/>
                    <a:pt x="253" y="50"/>
                    <a:pt x="258" y="60"/>
                  </a:cubicBezTo>
                  <a:cubicBezTo>
                    <a:pt x="141" y="60"/>
                    <a:pt x="141" y="60"/>
                    <a:pt x="141" y="60"/>
                  </a:cubicBezTo>
                  <a:cubicBezTo>
                    <a:pt x="146" y="50"/>
                    <a:pt x="151" y="41"/>
                    <a:pt x="153" y="38"/>
                  </a:cubicBezTo>
                  <a:close/>
                  <a:moveTo>
                    <a:pt x="218" y="280"/>
                  </a:moveTo>
                  <a:cubicBezTo>
                    <a:pt x="182" y="280"/>
                    <a:pt x="182" y="280"/>
                    <a:pt x="182" y="280"/>
                  </a:cubicBezTo>
                  <a:cubicBezTo>
                    <a:pt x="182" y="240"/>
                    <a:pt x="182" y="240"/>
                    <a:pt x="182" y="240"/>
                  </a:cubicBezTo>
                  <a:cubicBezTo>
                    <a:pt x="10" y="240"/>
                    <a:pt x="10" y="240"/>
                    <a:pt x="10" y="240"/>
                  </a:cubicBezTo>
                  <a:cubicBezTo>
                    <a:pt x="10" y="240"/>
                    <a:pt x="12" y="276"/>
                    <a:pt x="14" y="306"/>
                  </a:cubicBezTo>
                  <a:cubicBezTo>
                    <a:pt x="14" y="319"/>
                    <a:pt x="18" y="340"/>
                    <a:pt x="50" y="340"/>
                  </a:cubicBezTo>
                  <a:cubicBezTo>
                    <a:pt x="350" y="340"/>
                    <a:pt x="350" y="340"/>
                    <a:pt x="350" y="340"/>
                  </a:cubicBezTo>
                  <a:cubicBezTo>
                    <a:pt x="381" y="340"/>
                    <a:pt x="385" y="319"/>
                    <a:pt x="386" y="306"/>
                  </a:cubicBezTo>
                  <a:cubicBezTo>
                    <a:pt x="388" y="275"/>
                    <a:pt x="390" y="240"/>
                    <a:pt x="390" y="240"/>
                  </a:cubicBezTo>
                  <a:cubicBezTo>
                    <a:pt x="218" y="240"/>
                    <a:pt x="218" y="240"/>
                    <a:pt x="218" y="240"/>
                  </a:cubicBezTo>
                  <a:lnTo>
                    <a:pt x="218" y="280"/>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9" name="Oval 124"/>
            <p:cNvSpPr/>
            <p:nvPr/>
          </p:nvSpPr>
          <p:spPr>
            <a:xfrm>
              <a:off x="1316879" y="4254550"/>
              <a:ext cx="684000" cy="684000"/>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0" name="Group 129"/>
          <p:cNvGrpSpPr/>
          <p:nvPr/>
        </p:nvGrpSpPr>
        <p:grpSpPr>
          <a:xfrm>
            <a:off x="4417541" y="2659110"/>
            <a:ext cx="626459" cy="626459"/>
            <a:chOff x="3401741" y="4254550"/>
            <a:chExt cx="684000" cy="684000"/>
          </a:xfrm>
        </p:grpSpPr>
        <p:sp>
          <p:nvSpPr>
            <p:cNvPr id="11" name="Freeform 31"/>
            <p:cNvSpPr>
              <a:spLocks noChangeAspect="1" noEditPoints="1"/>
            </p:cNvSpPr>
            <p:nvPr/>
          </p:nvSpPr>
          <p:spPr bwMode="auto">
            <a:xfrm>
              <a:off x="3577110" y="4366532"/>
              <a:ext cx="333262" cy="468000"/>
            </a:xfrm>
            <a:custGeom>
              <a:avLst/>
              <a:gdLst>
                <a:gd name="T0" fmla="*/ 90 w 293"/>
                <a:gd name="T1" fmla="*/ 383 h 400"/>
                <a:gd name="T2" fmla="*/ 147 w 293"/>
                <a:gd name="T3" fmla="*/ 400 h 400"/>
                <a:gd name="T4" fmla="*/ 203 w 293"/>
                <a:gd name="T5" fmla="*/ 383 h 400"/>
                <a:gd name="T6" fmla="*/ 203 w 293"/>
                <a:gd name="T7" fmla="*/ 342 h 400"/>
                <a:gd name="T8" fmla="*/ 90 w 293"/>
                <a:gd name="T9" fmla="*/ 342 h 400"/>
                <a:gd name="T10" fmla="*/ 90 w 293"/>
                <a:gd name="T11" fmla="*/ 383 h 400"/>
                <a:gd name="T12" fmla="*/ 201 w 293"/>
                <a:gd name="T13" fmla="*/ 318 h 400"/>
                <a:gd name="T14" fmla="*/ 286 w 293"/>
                <a:gd name="T15" fmla="*/ 116 h 400"/>
                <a:gd name="T16" fmla="*/ 147 w 293"/>
                <a:gd name="T17" fmla="*/ 0 h 400"/>
                <a:gd name="T18" fmla="*/ 7 w 293"/>
                <a:gd name="T19" fmla="*/ 116 h 400"/>
                <a:gd name="T20" fmla="*/ 93 w 293"/>
                <a:gd name="T21" fmla="*/ 318 h 400"/>
                <a:gd name="T22" fmla="*/ 201 w 293"/>
                <a:gd name="T23" fmla="*/ 318 h 400"/>
                <a:gd name="T24" fmla="*/ 50 w 293"/>
                <a:gd name="T25" fmla="*/ 119 h 400"/>
                <a:gd name="T26" fmla="*/ 147 w 293"/>
                <a:gd name="T27" fmla="*/ 41 h 400"/>
                <a:gd name="T28" fmla="*/ 244 w 293"/>
                <a:gd name="T29" fmla="*/ 119 h 400"/>
                <a:gd name="T30" fmla="*/ 208 w 293"/>
                <a:gd name="T31" fmla="*/ 198 h 400"/>
                <a:gd name="T32" fmla="*/ 163 w 293"/>
                <a:gd name="T33" fmla="*/ 283 h 400"/>
                <a:gd name="T34" fmla="*/ 130 w 293"/>
                <a:gd name="T35" fmla="*/ 283 h 400"/>
                <a:gd name="T36" fmla="*/ 86 w 293"/>
                <a:gd name="T37" fmla="*/ 198 h 400"/>
                <a:gd name="T38" fmla="*/ 50 w 293"/>
                <a:gd name="T39" fmla="*/ 119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3" h="400">
                  <a:moveTo>
                    <a:pt x="90" y="383"/>
                  </a:moveTo>
                  <a:cubicBezTo>
                    <a:pt x="106" y="393"/>
                    <a:pt x="125" y="400"/>
                    <a:pt x="147" y="400"/>
                  </a:cubicBezTo>
                  <a:cubicBezTo>
                    <a:pt x="169" y="400"/>
                    <a:pt x="187" y="393"/>
                    <a:pt x="203" y="383"/>
                  </a:cubicBezTo>
                  <a:cubicBezTo>
                    <a:pt x="203" y="342"/>
                    <a:pt x="203" y="342"/>
                    <a:pt x="203" y="342"/>
                  </a:cubicBezTo>
                  <a:cubicBezTo>
                    <a:pt x="90" y="342"/>
                    <a:pt x="90" y="342"/>
                    <a:pt x="90" y="342"/>
                  </a:cubicBezTo>
                  <a:lnTo>
                    <a:pt x="90" y="383"/>
                  </a:lnTo>
                  <a:close/>
                  <a:moveTo>
                    <a:pt x="201" y="318"/>
                  </a:moveTo>
                  <a:cubicBezTo>
                    <a:pt x="201" y="231"/>
                    <a:pt x="293" y="203"/>
                    <a:pt x="286" y="116"/>
                  </a:cubicBezTo>
                  <a:cubicBezTo>
                    <a:pt x="282" y="61"/>
                    <a:pt x="245" y="0"/>
                    <a:pt x="147" y="0"/>
                  </a:cubicBezTo>
                  <a:cubicBezTo>
                    <a:pt x="49" y="0"/>
                    <a:pt x="12" y="61"/>
                    <a:pt x="7" y="116"/>
                  </a:cubicBezTo>
                  <a:cubicBezTo>
                    <a:pt x="0" y="203"/>
                    <a:pt x="93" y="231"/>
                    <a:pt x="93" y="318"/>
                  </a:cubicBezTo>
                  <a:lnTo>
                    <a:pt x="201" y="318"/>
                  </a:lnTo>
                  <a:close/>
                  <a:moveTo>
                    <a:pt x="50" y="119"/>
                  </a:moveTo>
                  <a:cubicBezTo>
                    <a:pt x="54" y="67"/>
                    <a:pt x="89" y="41"/>
                    <a:pt x="147" y="41"/>
                  </a:cubicBezTo>
                  <a:cubicBezTo>
                    <a:pt x="204" y="41"/>
                    <a:pt x="240" y="67"/>
                    <a:pt x="244" y="119"/>
                  </a:cubicBezTo>
                  <a:cubicBezTo>
                    <a:pt x="246" y="148"/>
                    <a:pt x="230" y="167"/>
                    <a:pt x="208" y="198"/>
                  </a:cubicBezTo>
                  <a:cubicBezTo>
                    <a:pt x="192" y="221"/>
                    <a:pt x="172" y="248"/>
                    <a:pt x="163" y="283"/>
                  </a:cubicBezTo>
                  <a:cubicBezTo>
                    <a:pt x="130" y="283"/>
                    <a:pt x="130" y="283"/>
                    <a:pt x="130" y="283"/>
                  </a:cubicBezTo>
                  <a:cubicBezTo>
                    <a:pt x="121" y="248"/>
                    <a:pt x="102" y="221"/>
                    <a:pt x="86" y="198"/>
                  </a:cubicBezTo>
                  <a:cubicBezTo>
                    <a:pt x="64" y="167"/>
                    <a:pt x="47" y="148"/>
                    <a:pt x="50" y="119"/>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12" name="Oval 125"/>
            <p:cNvSpPr/>
            <p:nvPr/>
          </p:nvSpPr>
          <p:spPr>
            <a:xfrm>
              <a:off x="3401741" y="4254550"/>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3" name="Group 130"/>
          <p:cNvGrpSpPr/>
          <p:nvPr/>
        </p:nvGrpSpPr>
        <p:grpSpPr>
          <a:xfrm>
            <a:off x="6800240" y="2659110"/>
            <a:ext cx="626459" cy="626459"/>
            <a:chOff x="6006611" y="4240036"/>
            <a:chExt cx="684000" cy="684000"/>
          </a:xfrm>
        </p:grpSpPr>
        <p:sp>
          <p:nvSpPr>
            <p:cNvPr id="14" name="Freeform 44"/>
            <p:cNvSpPr>
              <a:spLocks noChangeAspect="1" noEditPoints="1"/>
            </p:cNvSpPr>
            <p:nvPr/>
          </p:nvSpPr>
          <p:spPr bwMode="auto">
            <a:xfrm>
              <a:off x="6132322" y="4366036"/>
              <a:ext cx="432579" cy="432000"/>
            </a:xfrm>
            <a:custGeom>
              <a:avLst/>
              <a:gdLst>
                <a:gd name="T0" fmla="*/ 287 w 316"/>
                <a:gd name="T1" fmla="*/ 29 h 316"/>
                <a:gd name="T2" fmla="*/ 236 w 316"/>
                <a:gd name="T3" fmla="*/ 4 h 316"/>
                <a:gd name="T4" fmla="*/ 135 w 316"/>
                <a:gd name="T5" fmla="*/ 105 h 316"/>
                <a:gd name="T6" fmla="*/ 20 w 316"/>
                <a:gd name="T7" fmla="*/ 221 h 316"/>
                <a:gd name="T8" fmla="*/ 0 w 316"/>
                <a:gd name="T9" fmla="*/ 316 h 316"/>
                <a:gd name="T10" fmla="*/ 95 w 316"/>
                <a:gd name="T11" fmla="*/ 296 h 316"/>
                <a:gd name="T12" fmla="*/ 210 w 316"/>
                <a:gd name="T13" fmla="*/ 180 h 316"/>
                <a:gd name="T14" fmla="*/ 312 w 316"/>
                <a:gd name="T15" fmla="*/ 79 h 316"/>
                <a:gd name="T16" fmla="*/ 287 w 316"/>
                <a:gd name="T17" fmla="*/ 29 h 316"/>
                <a:gd name="T18" fmla="*/ 89 w 316"/>
                <a:gd name="T19" fmla="*/ 284 h 316"/>
                <a:gd name="T20" fmla="*/ 57 w 316"/>
                <a:gd name="T21" fmla="*/ 291 h 316"/>
                <a:gd name="T22" fmla="*/ 43 w 316"/>
                <a:gd name="T23" fmla="*/ 273 h 316"/>
                <a:gd name="T24" fmla="*/ 24 w 316"/>
                <a:gd name="T25" fmla="*/ 259 h 316"/>
                <a:gd name="T26" fmla="*/ 31 w 316"/>
                <a:gd name="T27" fmla="*/ 226 h 316"/>
                <a:gd name="T28" fmla="*/ 41 w 316"/>
                <a:gd name="T29" fmla="*/ 217 h 316"/>
                <a:gd name="T30" fmla="*/ 78 w 316"/>
                <a:gd name="T31" fmla="*/ 237 h 316"/>
                <a:gd name="T32" fmla="*/ 99 w 316"/>
                <a:gd name="T33" fmla="*/ 275 h 316"/>
                <a:gd name="T34" fmla="*/ 89 w 316"/>
                <a:gd name="T35" fmla="*/ 284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16" h="316">
                  <a:moveTo>
                    <a:pt x="287" y="29"/>
                  </a:moveTo>
                  <a:cubicBezTo>
                    <a:pt x="258" y="0"/>
                    <a:pt x="236" y="4"/>
                    <a:pt x="236" y="4"/>
                  </a:cubicBezTo>
                  <a:cubicBezTo>
                    <a:pt x="135" y="105"/>
                    <a:pt x="135" y="105"/>
                    <a:pt x="135" y="105"/>
                  </a:cubicBezTo>
                  <a:cubicBezTo>
                    <a:pt x="20" y="221"/>
                    <a:pt x="20" y="221"/>
                    <a:pt x="20" y="221"/>
                  </a:cubicBezTo>
                  <a:cubicBezTo>
                    <a:pt x="0" y="316"/>
                    <a:pt x="0" y="316"/>
                    <a:pt x="0" y="316"/>
                  </a:cubicBezTo>
                  <a:cubicBezTo>
                    <a:pt x="95" y="296"/>
                    <a:pt x="95" y="296"/>
                    <a:pt x="95" y="296"/>
                  </a:cubicBezTo>
                  <a:cubicBezTo>
                    <a:pt x="210" y="180"/>
                    <a:pt x="210" y="180"/>
                    <a:pt x="210" y="180"/>
                  </a:cubicBezTo>
                  <a:cubicBezTo>
                    <a:pt x="312" y="79"/>
                    <a:pt x="312" y="79"/>
                    <a:pt x="312" y="79"/>
                  </a:cubicBezTo>
                  <a:cubicBezTo>
                    <a:pt x="312" y="79"/>
                    <a:pt x="316" y="58"/>
                    <a:pt x="287" y="29"/>
                  </a:cubicBezTo>
                  <a:close/>
                  <a:moveTo>
                    <a:pt x="89" y="284"/>
                  </a:moveTo>
                  <a:cubicBezTo>
                    <a:pt x="57" y="291"/>
                    <a:pt x="57" y="291"/>
                    <a:pt x="57" y="291"/>
                  </a:cubicBezTo>
                  <a:cubicBezTo>
                    <a:pt x="54" y="285"/>
                    <a:pt x="50" y="280"/>
                    <a:pt x="43" y="273"/>
                  </a:cubicBezTo>
                  <a:cubicBezTo>
                    <a:pt x="36" y="266"/>
                    <a:pt x="30" y="262"/>
                    <a:pt x="24" y="259"/>
                  </a:cubicBezTo>
                  <a:cubicBezTo>
                    <a:pt x="31" y="226"/>
                    <a:pt x="31" y="226"/>
                    <a:pt x="31" y="226"/>
                  </a:cubicBezTo>
                  <a:cubicBezTo>
                    <a:pt x="41" y="217"/>
                    <a:pt x="41" y="217"/>
                    <a:pt x="41" y="217"/>
                  </a:cubicBezTo>
                  <a:cubicBezTo>
                    <a:pt x="41" y="217"/>
                    <a:pt x="58" y="217"/>
                    <a:pt x="78" y="237"/>
                  </a:cubicBezTo>
                  <a:cubicBezTo>
                    <a:pt x="98" y="257"/>
                    <a:pt x="99" y="275"/>
                    <a:pt x="99" y="275"/>
                  </a:cubicBezTo>
                  <a:lnTo>
                    <a:pt x="89" y="284"/>
                  </a:ln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5" name="Oval 126"/>
            <p:cNvSpPr/>
            <p:nvPr/>
          </p:nvSpPr>
          <p:spPr>
            <a:xfrm>
              <a:off x="6006611" y="4240036"/>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grpSp>
        <p:nvGrpSpPr>
          <p:cNvPr id="16" name="Group 131"/>
          <p:cNvGrpSpPr/>
          <p:nvPr/>
        </p:nvGrpSpPr>
        <p:grpSpPr>
          <a:xfrm>
            <a:off x="9175644" y="2659110"/>
            <a:ext cx="626459" cy="626459"/>
            <a:chOff x="8794034" y="4283578"/>
            <a:chExt cx="684000" cy="684000"/>
          </a:xfrm>
        </p:grpSpPr>
        <p:sp>
          <p:nvSpPr>
            <p:cNvPr id="17" name="Freeform 36"/>
            <p:cNvSpPr>
              <a:spLocks noChangeAspect="1" noEditPoints="1"/>
            </p:cNvSpPr>
            <p:nvPr/>
          </p:nvSpPr>
          <p:spPr bwMode="auto">
            <a:xfrm>
              <a:off x="8879066" y="4481578"/>
              <a:ext cx="513936" cy="288000"/>
            </a:xfrm>
            <a:custGeom>
              <a:avLst/>
              <a:gdLst>
                <a:gd name="T0" fmla="*/ 200 w 400"/>
                <a:gd name="T1" fmla="*/ 0 h 224"/>
                <a:gd name="T2" fmla="*/ 0 w 400"/>
                <a:gd name="T3" fmla="*/ 112 h 224"/>
                <a:gd name="T4" fmla="*/ 200 w 400"/>
                <a:gd name="T5" fmla="*/ 224 h 224"/>
                <a:gd name="T6" fmla="*/ 400 w 400"/>
                <a:gd name="T7" fmla="*/ 112 h 224"/>
                <a:gd name="T8" fmla="*/ 200 w 400"/>
                <a:gd name="T9" fmla="*/ 0 h 224"/>
                <a:gd name="T10" fmla="*/ 200 w 400"/>
                <a:gd name="T11" fmla="*/ 198 h 224"/>
                <a:gd name="T12" fmla="*/ 111 w 400"/>
                <a:gd name="T13" fmla="*/ 112 h 224"/>
                <a:gd name="T14" fmla="*/ 200 w 400"/>
                <a:gd name="T15" fmla="*/ 26 h 224"/>
                <a:gd name="T16" fmla="*/ 289 w 400"/>
                <a:gd name="T17" fmla="*/ 112 h 224"/>
                <a:gd name="T18" fmla="*/ 200 w 400"/>
                <a:gd name="T19" fmla="*/ 198 h 224"/>
                <a:gd name="T20" fmla="*/ 200 w 400"/>
                <a:gd name="T21" fmla="*/ 112 h 224"/>
                <a:gd name="T22" fmla="*/ 200 w 400"/>
                <a:gd name="T23" fmla="*/ 69 h 224"/>
                <a:gd name="T24" fmla="*/ 155 w 400"/>
                <a:gd name="T25" fmla="*/ 112 h 224"/>
                <a:gd name="T26" fmla="*/ 200 w 400"/>
                <a:gd name="T27" fmla="*/ 155 h 224"/>
                <a:gd name="T28" fmla="*/ 244 w 400"/>
                <a:gd name="T29" fmla="*/ 112 h 224"/>
                <a:gd name="T30" fmla="*/ 200 w 400"/>
                <a:gd name="T31" fmla="*/ 112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00" h="224">
                  <a:moveTo>
                    <a:pt x="200" y="0"/>
                  </a:moveTo>
                  <a:cubicBezTo>
                    <a:pt x="69" y="0"/>
                    <a:pt x="0" y="97"/>
                    <a:pt x="0" y="112"/>
                  </a:cubicBezTo>
                  <a:cubicBezTo>
                    <a:pt x="0" y="127"/>
                    <a:pt x="69" y="224"/>
                    <a:pt x="200" y="224"/>
                  </a:cubicBezTo>
                  <a:cubicBezTo>
                    <a:pt x="331" y="224"/>
                    <a:pt x="400" y="127"/>
                    <a:pt x="400" y="112"/>
                  </a:cubicBezTo>
                  <a:cubicBezTo>
                    <a:pt x="400" y="97"/>
                    <a:pt x="331" y="0"/>
                    <a:pt x="200" y="0"/>
                  </a:cubicBezTo>
                  <a:close/>
                  <a:moveTo>
                    <a:pt x="200" y="198"/>
                  </a:moveTo>
                  <a:cubicBezTo>
                    <a:pt x="151" y="198"/>
                    <a:pt x="111" y="159"/>
                    <a:pt x="111" y="112"/>
                  </a:cubicBezTo>
                  <a:cubicBezTo>
                    <a:pt x="111" y="64"/>
                    <a:pt x="151" y="26"/>
                    <a:pt x="200" y="26"/>
                  </a:cubicBezTo>
                  <a:cubicBezTo>
                    <a:pt x="249" y="26"/>
                    <a:pt x="289" y="64"/>
                    <a:pt x="289" y="112"/>
                  </a:cubicBezTo>
                  <a:cubicBezTo>
                    <a:pt x="289" y="159"/>
                    <a:pt x="249" y="198"/>
                    <a:pt x="200" y="198"/>
                  </a:cubicBezTo>
                  <a:close/>
                  <a:moveTo>
                    <a:pt x="200" y="112"/>
                  </a:moveTo>
                  <a:cubicBezTo>
                    <a:pt x="192" y="103"/>
                    <a:pt x="213" y="69"/>
                    <a:pt x="200" y="69"/>
                  </a:cubicBezTo>
                  <a:cubicBezTo>
                    <a:pt x="175" y="69"/>
                    <a:pt x="155" y="88"/>
                    <a:pt x="155" y="112"/>
                  </a:cubicBezTo>
                  <a:cubicBezTo>
                    <a:pt x="155" y="136"/>
                    <a:pt x="175" y="155"/>
                    <a:pt x="200" y="155"/>
                  </a:cubicBezTo>
                  <a:cubicBezTo>
                    <a:pt x="224" y="155"/>
                    <a:pt x="244" y="136"/>
                    <a:pt x="244" y="112"/>
                  </a:cubicBezTo>
                  <a:cubicBezTo>
                    <a:pt x="244" y="101"/>
                    <a:pt x="207" y="119"/>
                    <a:pt x="200" y="112"/>
                  </a:cubicBezTo>
                  <a:close/>
                </a:path>
              </a:pathLst>
            </a:custGeom>
            <a:noFill/>
            <a:ln w="12700">
              <a:solidFill>
                <a:schemeClr val="bg1"/>
              </a:solidFill>
            </a:ln>
          </p:spPr>
          <p:txBody>
            <a:bodyPr vert="horz" wrap="square" lIns="83748" tIns="41874" rIns="83748" bIns="41874" numCol="1" anchor="t" anchorCtr="0" compatLnSpc="1"/>
            <a:lstStyle/>
            <a:p>
              <a:pPr algn="just">
                <a:lnSpc>
                  <a:spcPct val="120000"/>
                </a:lnSpc>
              </a:pPr>
              <a:endParaRPr lang="en-US" sz="800" dirty="0">
                <a:latin typeface="微软雅黑" panose="020B0503020204020204" pitchFamily="34" charset="-122"/>
                <a:ea typeface="微软雅黑" panose="020B0503020204020204" pitchFamily="34" charset="-122"/>
                <a:cs typeface="+mn-ea"/>
                <a:sym typeface="+mn-lt"/>
              </a:endParaRPr>
            </a:p>
          </p:txBody>
        </p:sp>
        <p:sp>
          <p:nvSpPr>
            <p:cNvPr id="18" name="Oval 127"/>
            <p:cNvSpPr/>
            <p:nvPr/>
          </p:nvSpPr>
          <p:spPr>
            <a:xfrm>
              <a:off x="8794034" y="4283578"/>
              <a:ext cx="684000" cy="68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id-ID" sz="800">
                <a:latin typeface="微软雅黑" panose="020B0503020204020204" pitchFamily="34" charset="-122"/>
                <a:ea typeface="微软雅黑" panose="020B0503020204020204" pitchFamily="34" charset="-122"/>
                <a:cs typeface="+mn-ea"/>
                <a:sym typeface="+mn-lt"/>
              </a:endParaRPr>
            </a:p>
          </p:txBody>
        </p:sp>
      </p:grpSp>
      <p:sp>
        <p:nvSpPr>
          <p:cNvPr id="19" name="Content Placeholder 2"/>
          <p:cNvSpPr txBox="1"/>
          <p:nvPr/>
        </p:nvSpPr>
        <p:spPr>
          <a:xfrm>
            <a:off x="156078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Content Placeholder 2"/>
          <p:cNvSpPr txBox="1"/>
          <p:nvPr/>
        </p:nvSpPr>
        <p:spPr>
          <a:xfrm>
            <a:off x="4006092"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Content Placeholder 2"/>
          <p:cNvSpPr txBox="1"/>
          <p:nvPr/>
        </p:nvSpPr>
        <p:spPr>
          <a:xfrm>
            <a:off x="6388378"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Content Placeholder 2"/>
          <p:cNvSpPr txBox="1"/>
          <p:nvPr/>
        </p:nvSpPr>
        <p:spPr>
          <a:xfrm>
            <a:off x="8770663" y="4300965"/>
            <a:ext cx="1613740" cy="236219"/>
          </a:xfrm>
          <a:prstGeom prst="rect">
            <a:avLst/>
          </a:prstGeom>
        </p:spPr>
        <p:txBody>
          <a:bodyPr vert="horz"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panose="020B0604020202020204"/>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panose="020B0604020202020204"/>
              <a:buNone/>
              <a:defRPr sz="1400" kern="1200" cap="none">
                <a:solidFill>
                  <a:schemeClr val="tx1">
                    <a:tint val="75000"/>
                  </a:schemeClr>
                </a:solidFill>
                <a:effectLst/>
                <a:latin typeface="+mn-lt"/>
                <a:ea typeface="+mn-ea"/>
                <a:cs typeface="+mn-cs"/>
              </a:defRPr>
            </a:lvl9pPr>
          </a:lstStyle>
          <a:p>
            <a:pPr algn="just">
              <a:lnSpc>
                <a:spcPct val="120000"/>
              </a:lnSpc>
              <a:spcBef>
                <a:spcPts val="0"/>
              </a:spcBef>
              <a:spcAft>
                <a:spcPts val="0"/>
              </a:spcAft>
            </a:pPr>
            <a:r>
              <a:rPr lang="zh-CN" altLang="en-US" sz="1400">
                <a:solidFill>
                  <a:schemeClr val="bg1"/>
                </a:solidFill>
                <a:latin typeface="微软雅黑" panose="020B0503020204020204" pitchFamily="34" charset="-122"/>
                <a:ea typeface="微软雅黑" panose="020B0503020204020204" pitchFamily="34" charset="-122"/>
                <a:cs typeface="+mn-ea"/>
                <a:sym typeface="+mn-lt"/>
              </a:rPr>
              <a:t>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3" name="矩形 22"/>
          <p:cNvSpPr/>
          <p:nvPr/>
        </p:nvSpPr>
        <p:spPr>
          <a:xfrm>
            <a:off x="1458067" y="4560442"/>
            <a:ext cx="1779479" cy="618631"/>
          </a:xfrm>
          <a:prstGeom prst="rect">
            <a:avLst/>
          </a:prstGeom>
        </p:spPr>
        <p:txBody>
          <a:bodyPr wrap="square">
            <a:spAutoFit/>
          </a:bodyPr>
          <a:lstStyle/>
          <a:p>
            <a:pPr>
              <a:lnSpc>
                <a:spcPct val="114000"/>
              </a:lnSpc>
            </a:pPr>
            <a:r>
              <a:rPr lang="zh-CN" altLang="en-US" sz="1000" dirty="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3923792"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5" name="矩形 24"/>
          <p:cNvSpPr/>
          <p:nvPr/>
        </p:nvSpPr>
        <p:spPr>
          <a:xfrm>
            <a:off x="6305508"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8687794" y="4576099"/>
            <a:ext cx="1779479" cy="618631"/>
          </a:xfrm>
          <a:prstGeom prst="rect">
            <a:avLst/>
          </a:prstGeom>
        </p:spPr>
        <p:txBody>
          <a:bodyPr wrap="square">
            <a:spAutoFit/>
          </a:bodyPr>
          <a:lstStyle/>
          <a:p>
            <a:pPr>
              <a:lnSpc>
                <a:spcPct val="114000"/>
              </a:lnSpc>
            </a:pPr>
            <a:r>
              <a:rPr lang="zh-CN" altLang="en-US" sz="1000">
                <a:solidFill>
                  <a:schemeClr val="bg1">
                    <a:lumMod val="65000"/>
                  </a:schemeClr>
                </a:solidFill>
                <a:latin typeface="微软雅黑" panose="020B0503020204020204" pitchFamily="34" charset="-122"/>
                <a:ea typeface="微软雅黑" panose="020B0503020204020204" pitchFamily="34" charset="-122"/>
                <a:cs typeface="+mn-ea"/>
                <a:sym typeface="+mn-lt"/>
              </a:rPr>
              <a:t>此处键入内容此处键入内容此处键入内容此处键入内容此处键入内容此处键入内容</a:t>
            </a:r>
            <a:endParaRPr lang="en-US" altLang="zh-CN" sz="1000" dirty="0">
              <a:solidFill>
                <a:schemeClr val="bg1">
                  <a:lumMod val="6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45"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ppt_w</p:attrName>
                                        </p:attrNameLst>
                                      </p:cBhvr>
                                      <p:tavLst>
                                        <p:tav tm="0" fmla="#ppt_w*sin(2.5*pi*$)">
                                          <p:val>
                                            <p:fltVal val="0"/>
                                          </p:val>
                                        </p:tav>
                                        <p:tav tm="100000">
                                          <p:val>
                                            <p:fltVal val="1"/>
                                          </p:val>
                                        </p:tav>
                                      </p:tavLst>
                                    </p:anim>
                                    <p:anim calcmode="lin" valueType="num">
                                      <p:cBhvr>
                                        <p:cTn id="13" dur="1000" fill="hold"/>
                                        <p:tgtEl>
                                          <p:spTgt spid="7"/>
                                        </p:tgtEl>
                                        <p:attrNameLst>
                                          <p:attrName>ppt_h</p:attrName>
                                        </p:attrNameLst>
                                      </p:cBhvr>
                                      <p:tavLst>
                                        <p:tav tm="0">
                                          <p:val>
                                            <p:strVal val="#ppt_h"/>
                                          </p:val>
                                        </p:tav>
                                        <p:tav tm="100000">
                                          <p:val>
                                            <p:strVal val="#ppt_h"/>
                                          </p:val>
                                        </p:tav>
                                      </p:tavLst>
                                    </p:anim>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par>
                          <p:cTn id="18" fill="hold">
                            <p:stCondLst>
                              <p:cond delay="2000"/>
                            </p:stCondLst>
                            <p:childTnLst>
                              <p:par>
                                <p:cTn id="19" presetID="45" presetClass="entr" presetSubtype="0"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000"/>
                                        <p:tgtEl>
                                          <p:spTgt spid="10"/>
                                        </p:tgtEl>
                                      </p:cBhvr>
                                    </p:animEffect>
                                    <p:anim calcmode="lin" valueType="num">
                                      <p:cBhvr>
                                        <p:cTn id="22" dur="1000" fill="hold"/>
                                        <p:tgtEl>
                                          <p:spTgt spid="10"/>
                                        </p:tgtEl>
                                        <p:attrNameLst>
                                          <p:attrName>ppt_w</p:attrName>
                                        </p:attrNameLst>
                                      </p:cBhvr>
                                      <p:tavLst>
                                        <p:tav tm="0" fmla="#ppt_w*sin(2.5*pi*$)">
                                          <p:val>
                                            <p:fltVal val="0"/>
                                          </p:val>
                                        </p:tav>
                                        <p:tav tm="100000">
                                          <p:val>
                                            <p:fltVal val="1"/>
                                          </p:val>
                                        </p:tav>
                                      </p:tavLst>
                                    </p:anim>
                                    <p:anim calcmode="lin" valueType="num">
                                      <p:cBhvr>
                                        <p:cTn id="23" dur="1000" fill="hold"/>
                                        <p:tgtEl>
                                          <p:spTgt spid="10"/>
                                        </p:tgtEl>
                                        <p:attrNameLst>
                                          <p:attrName>ppt_h</p:attrName>
                                        </p:attrNameLst>
                                      </p:cBhvr>
                                      <p:tavLst>
                                        <p:tav tm="0">
                                          <p:val>
                                            <p:strVal val="#ppt_h"/>
                                          </p:val>
                                        </p:tav>
                                        <p:tav tm="100000">
                                          <p:val>
                                            <p:strVal val="#ppt_h"/>
                                          </p:val>
                                        </p:tav>
                                      </p:tavLst>
                                    </p:anim>
                                  </p:childTnLst>
                                </p:cTn>
                              </p:par>
                            </p:childTnLst>
                          </p:cTn>
                        </p:par>
                        <p:par>
                          <p:cTn id="24" fill="hold">
                            <p:stCondLst>
                              <p:cond delay="3000"/>
                            </p:stCondLst>
                            <p:childTnLst>
                              <p:par>
                                <p:cTn id="25" presetID="22" presetClass="entr" presetSubtype="8"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par>
                          <p:cTn id="28" fill="hold">
                            <p:stCondLst>
                              <p:cond delay="3500"/>
                            </p:stCondLst>
                            <p:childTnLst>
                              <p:par>
                                <p:cTn id="29" presetID="45" presetClass="entr" presetSubtype="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ppt_w</p:attrName>
                                        </p:attrNameLst>
                                      </p:cBhvr>
                                      <p:tavLst>
                                        <p:tav tm="0" fmla="#ppt_w*sin(2.5*pi*$)">
                                          <p:val>
                                            <p:fltVal val="0"/>
                                          </p:val>
                                        </p:tav>
                                        <p:tav tm="100000">
                                          <p:val>
                                            <p:fltVal val="1"/>
                                          </p:val>
                                        </p:tav>
                                      </p:tavLst>
                                    </p:anim>
                                    <p:anim calcmode="lin" valueType="num">
                                      <p:cBhvr>
                                        <p:cTn id="33" dur="1000" fill="hold"/>
                                        <p:tgtEl>
                                          <p:spTgt spid="13"/>
                                        </p:tgtEl>
                                        <p:attrNameLst>
                                          <p:attrName>ppt_h</p:attrName>
                                        </p:attrNameLst>
                                      </p:cBhvr>
                                      <p:tavLst>
                                        <p:tav tm="0">
                                          <p:val>
                                            <p:strVal val="#ppt_h"/>
                                          </p:val>
                                        </p:tav>
                                        <p:tav tm="100000">
                                          <p:val>
                                            <p:strVal val="#ppt_h"/>
                                          </p:val>
                                        </p:tav>
                                      </p:tavLst>
                                    </p:anim>
                                  </p:childTnLst>
                                </p:cTn>
                              </p:par>
                            </p:childTnLst>
                          </p:cTn>
                        </p:par>
                        <p:par>
                          <p:cTn id="34" fill="hold">
                            <p:stCondLst>
                              <p:cond delay="4500"/>
                            </p:stCondLst>
                            <p:childTnLst>
                              <p:par>
                                <p:cTn id="35" presetID="22" presetClass="entr" presetSubtype="8" fill="hold" grpId="0" nodeType="after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wipe(left)">
                                      <p:cBhvr>
                                        <p:cTn id="37" dur="500"/>
                                        <p:tgtEl>
                                          <p:spTgt spid="6"/>
                                        </p:tgtEl>
                                      </p:cBhvr>
                                    </p:animEffect>
                                  </p:childTnLst>
                                </p:cTn>
                              </p:par>
                            </p:childTnLst>
                          </p:cTn>
                        </p:par>
                        <p:par>
                          <p:cTn id="38" fill="hold">
                            <p:stCondLst>
                              <p:cond delay="5000"/>
                            </p:stCondLst>
                            <p:childTnLst>
                              <p:par>
                                <p:cTn id="39" presetID="45" presetClass="entr" presetSubtype="0" fill="hold" nodeType="after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1000"/>
                                        <p:tgtEl>
                                          <p:spTgt spid="16"/>
                                        </p:tgtEl>
                                      </p:cBhvr>
                                    </p:animEffect>
                                    <p:anim calcmode="lin" valueType="num">
                                      <p:cBhvr>
                                        <p:cTn id="42" dur="1000" fill="hold"/>
                                        <p:tgtEl>
                                          <p:spTgt spid="16"/>
                                        </p:tgtEl>
                                        <p:attrNameLst>
                                          <p:attrName>ppt_w</p:attrName>
                                        </p:attrNameLst>
                                      </p:cBhvr>
                                      <p:tavLst>
                                        <p:tav tm="0" fmla="#ppt_w*sin(2.5*pi*$)">
                                          <p:val>
                                            <p:fltVal val="0"/>
                                          </p:val>
                                        </p:tav>
                                        <p:tav tm="100000">
                                          <p:val>
                                            <p:fltVal val="1"/>
                                          </p:val>
                                        </p:tav>
                                      </p:tavLst>
                                    </p:anim>
                                    <p:anim calcmode="lin" valueType="num">
                                      <p:cBhvr>
                                        <p:cTn id="43" dur="1000" fill="hold"/>
                                        <p:tgtEl>
                                          <p:spTgt spid="16"/>
                                        </p:tgtEl>
                                        <p:attrNameLst>
                                          <p:attrName>ppt_h</p:attrName>
                                        </p:attrNameLst>
                                      </p:cBhvr>
                                      <p:tavLst>
                                        <p:tav tm="0">
                                          <p:val>
                                            <p:strVal val="#ppt_h"/>
                                          </p:val>
                                        </p:tav>
                                        <p:tav tm="100000">
                                          <p:val>
                                            <p:strVal val="#ppt_h"/>
                                          </p:val>
                                        </p:tav>
                                      </p:tavLst>
                                    </p:anim>
                                  </p:childTnLst>
                                </p:cTn>
                              </p:par>
                            </p:childTnLst>
                          </p:cTn>
                        </p:par>
                        <p:par>
                          <p:cTn id="44" fill="hold">
                            <p:stCondLst>
                              <p:cond delay="6000"/>
                            </p:stCondLst>
                            <p:childTnLst>
                              <p:par>
                                <p:cTn id="45" presetID="22" presetClass="entr" presetSubtype="8"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wipe(left)">
                                      <p:cBhvr>
                                        <p:cTn id="47" dur="750"/>
                                        <p:tgtEl>
                                          <p:spTgt spid="19"/>
                                        </p:tgtEl>
                                      </p:cBhvr>
                                    </p:animEffect>
                                  </p:childTnLst>
                                </p:cTn>
                              </p:par>
                            </p:childTnLst>
                          </p:cTn>
                        </p:par>
                        <p:par>
                          <p:cTn id="48" fill="hold">
                            <p:stCondLst>
                              <p:cond delay="7000"/>
                            </p:stCondLst>
                            <p:childTnLst>
                              <p:par>
                                <p:cTn id="49" presetID="22" presetClass="entr" presetSubtype="8"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left)">
                                      <p:cBhvr>
                                        <p:cTn id="51" dur="750"/>
                                        <p:tgtEl>
                                          <p:spTgt spid="20"/>
                                        </p:tgtEl>
                                      </p:cBhvr>
                                    </p:animEffect>
                                  </p:childTnLst>
                                </p:cTn>
                              </p:par>
                            </p:childTnLst>
                          </p:cTn>
                        </p:par>
                        <p:par>
                          <p:cTn id="52" fill="hold">
                            <p:stCondLst>
                              <p:cond delay="8000"/>
                            </p:stCondLst>
                            <p:childTnLst>
                              <p:par>
                                <p:cTn id="53" presetID="22" presetClass="entr" presetSubtype="8"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wipe(left)">
                                      <p:cBhvr>
                                        <p:cTn id="55" dur="750"/>
                                        <p:tgtEl>
                                          <p:spTgt spid="21"/>
                                        </p:tgtEl>
                                      </p:cBhvr>
                                    </p:animEffect>
                                  </p:childTnLst>
                                </p:cTn>
                              </p:par>
                            </p:childTnLst>
                          </p:cTn>
                        </p:par>
                        <p:par>
                          <p:cTn id="56" fill="hold">
                            <p:stCondLst>
                              <p:cond delay="9000"/>
                            </p:stCondLst>
                            <p:childTnLst>
                              <p:par>
                                <p:cTn id="57" presetID="22" presetClass="entr" presetSubtype="8"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left)">
                                      <p:cBhvr>
                                        <p:cTn id="59"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t="8558" b="10211"/>
          <a:stretch/>
        </p:blipFill>
        <p:spPr>
          <a:xfrm>
            <a:off x="341639" y="1609928"/>
            <a:ext cx="11519992" cy="3087931"/>
          </a:xfrm>
          <a:prstGeom prst="rect">
            <a:avLst/>
          </a:prstGeom>
        </p:spPr>
      </p:pic>
      <p:sp>
        <p:nvSpPr>
          <p:cNvPr id="2" name="标题 1"/>
          <p:cNvSpPr>
            <a:spLocks noGrp="1"/>
          </p:cNvSpPr>
          <p:nvPr>
            <p:ph type="title"/>
          </p:nvPr>
        </p:nvSpPr>
        <p:spPr/>
        <p:txBody>
          <a:bodyPr/>
          <a:lstStyle/>
          <a:p>
            <a:endParaRPr lang="zh-CN" altLang="en-US"/>
          </a:p>
        </p:txBody>
      </p:sp>
      <p:sp>
        <p:nvSpPr>
          <p:cNvPr id="4" name="矩形 3"/>
          <p:cNvSpPr/>
          <p:nvPr/>
        </p:nvSpPr>
        <p:spPr>
          <a:xfrm>
            <a:off x="1030706" y="2809875"/>
            <a:ext cx="3491865" cy="3305810"/>
          </a:xfrm>
          <a:prstGeom prst="rect">
            <a:avLst/>
          </a:pr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5" name="TextBox 1"/>
          <p:cNvSpPr txBox="1"/>
          <p:nvPr/>
        </p:nvSpPr>
        <p:spPr>
          <a:xfrm>
            <a:off x="5595086" y="4930775"/>
            <a:ext cx="1013098" cy="538609"/>
          </a:xfrm>
          <a:prstGeom prst="rect">
            <a:avLst/>
          </a:prstGeom>
          <a:noFill/>
        </p:spPr>
        <p:txBody>
          <a:bodyPr wrap="none" lIns="0" tIns="0" rIns="0" rtlCol="0">
            <a:spAutoFit/>
          </a:bodyPr>
          <a:lstStyle/>
          <a:p>
            <a:pPr>
              <a:lnSpc>
                <a:spcPct val="100000"/>
              </a:lnSpc>
            </a:pP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2018</a:t>
            </a:r>
          </a:p>
        </p:txBody>
      </p:sp>
      <p:sp>
        <p:nvSpPr>
          <p:cNvPr id="6" name="矩形 5"/>
          <p:cNvSpPr/>
          <p:nvPr/>
        </p:nvSpPr>
        <p:spPr>
          <a:xfrm>
            <a:off x="5422366" y="4930775"/>
            <a:ext cx="36000"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7" name="文本框 6"/>
          <p:cNvSpPr txBox="1"/>
          <p:nvPr/>
        </p:nvSpPr>
        <p:spPr>
          <a:xfrm>
            <a:off x="5532856" y="5415280"/>
            <a:ext cx="792480" cy="287020"/>
          </a:xfrm>
          <a:prstGeom prst="rect">
            <a:avLst/>
          </a:prstGeom>
          <a:noFill/>
        </p:spPr>
        <p:txBody>
          <a:bodyPr wrap="none" rtlCol="0">
            <a:spAutoFit/>
          </a:bodyPr>
          <a:lstStyle/>
          <a:p>
            <a:pPr algn="l">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成立时间</a:t>
            </a:r>
          </a:p>
        </p:txBody>
      </p:sp>
      <p:sp>
        <p:nvSpPr>
          <p:cNvPr id="8" name="TextBox 1"/>
          <p:cNvSpPr txBox="1"/>
          <p:nvPr/>
        </p:nvSpPr>
        <p:spPr>
          <a:xfrm>
            <a:off x="760105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150</a:t>
            </a:r>
          </a:p>
        </p:txBody>
      </p:sp>
      <p:sp>
        <p:nvSpPr>
          <p:cNvPr id="9" name="矩形 8"/>
          <p:cNvSpPr/>
          <p:nvPr/>
        </p:nvSpPr>
        <p:spPr>
          <a:xfrm>
            <a:off x="7428331" y="4930775"/>
            <a:ext cx="36000"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0" name="文本框 9"/>
          <p:cNvSpPr txBox="1"/>
          <p:nvPr/>
        </p:nvSpPr>
        <p:spPr>
          <a:xfrm>
            <a:off x="7538821" y="5415280"/>
            <a:ext cx="792480" cy="287020"/>
          </a:xfrm>
          <a:prstGeom prst="rect">
            <a:avLst/>
          </a:prstGeom>
          <a:noFill/>
        </p:spPr>
        <p:txBody>
          <a:bodyPr wrap="none" rtlCol="0">
            <a:spAutoFit/>
          </a:bodyPr>
          <a:lstStyle/>
          <a:p>
            <a:pPr algn="l">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建筑面积</a:t>
            </a:r>
          </a:p>
        </p:txBody>
      </p:sp>
      <p:sp>
        <p:nvSpPr>
          <p:cNvPr id="11" name="TextBox 1"/>
          <p:cNvSpPr txBox="1"/>
          <p:nvPr/>
        </p:nvSpPr>
        <p:spPr>
          <a:xfrm>
            <a:off x="9309201" y="4930775"/>
            <a:ext cx="759823" cy="538609"/>
          </a:xfrm>
          <a:prstGeom prst="rect">
            <a:avLst/>
          </a:prstGeom>
          <a:noFill/>
        </p:spPr>
        <p:txBody>
          <a:bodyPr wrap="none" lIns="0" tIns="0" rIns="0" rtlCol="0">
            <a:spAutoFit/>
          </a:bodyPr>
          <a:lstStyle/>
          <a:p>
            <a:pPr>
              <a:lnSpc>
                <a:spcPct val="100000"/>
              </a:lnSpc>
            </a:pPr>
            <a:r>
              <a:rPr lang="en-US" altLang="zh-CN" sz="3200" b="1" dirty="0">
                <a:solidFill>
                  <a:schemeClr val="bg1"/>
                </a:solidFill>
                <a:latin typeface="微软雅黑" panose="020B0503020204020204" pitchFamily="34" charset="-122"/>
                <a:ea typeface="微软雅黑" panose="020B0503020204020204" pitchFamily="34" charset="-122"/>
                <a:cs typeface="+mn-ea"/>
                <a:sym typeface="+mn-lt"/>
              </a:rPr>
              <a:t>300</a:t>
            </a:r>
          </a:p>
        </p:txBody>
      </p:sp>
      <p:sp>
        <p:nvSpPr>
          <p:cNvPr id="12" name="矩形 11"/>
          <p:cNvSpPr/>
          <p:nvPr/>
        </p:nvSpPr>
        <p:spPr>
          <a:xfrm>
            <a:off x="9136481" y="4930775"/>
            <a:ext cx="36000" cy="7480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3" name="文本框 12"/>
          <p:cNvSpPr txBox="1"/>
          <p:nvPr/>
        </p:nvSpPr>
        <p:spPr>
          <a:xfrm>
            <a:off x="9246971" y="5415280"/>
            <a:ext cx="792480" cy="287020"/>
          </a:xfrm>
          <a:prstGeom prst="rect">
            <a:avLst/>
          </a:prstGeom>
          <a:noFill/>
        </p:spPr>
        <p:txBody>
          <a:bodyPr wrap="none" rtlCol="0">
            <a:spAutoFit/>
          </a:bodyPr>
          <a:lstStyle/>
          <a:p>
            <a:pPr algn="l">
              <a:lnSpc>
                <a:spcPct val="100000"/>
              </a:lnSpc>
            </a:pP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研发人员</a:t>
            </a:r>
          </a:p>
        </p:txBody>
      </p:sp>
      <p:sp>
        <p:nvSpPr>
          <p:cNvPr id="14" name="TextBox 22"/>
          <p:cNvSpPr txBox="1"/>
          <p:nvPr/>
        </p:nvSpPr>
        <p:spPr>
          <a:xfrm>
            <a:off x="1160541" y="4225662"/>
            <a:ext cx="3232193" cy="1061829"/>
          </a:xfrm>
          <a:prstGeom prst="rect">
            <a:avLst/>
          </a:prstGeom>
          <a:noFill/>
        </p:spPr>
        <p:txBody>
          <a:bodyPr wrap="square" rtlCol="0">
            <a:spAutoFit/>
          </a:body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请替换文字内容，点击添加相关标题文字，修改文字内容，也可以直接复制你的内容到此。请替换文字内容。</a:t>
            </a:r>
            <a:endParaRPr lang="zh-CN" altLang="en-US" sz="14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5" name="TextBox 14"/>
          <p:cNvSpPr txBox="1"/>
          <p:nvPr/>
        </p:nvSpPr>
        <p:spPr>
          <a:xfrm>
            <a:off x="1136859" y="3044266"/>
            <a:ext cx="3835610" cy="734368"/>
          </a:xfrm>
          <a:prstGeom prst="rect">
            <a:avLst/>
          </a:prstGeom>
          <a:noFill/>
        </p:spPr>
        <p:txBody>
          <a:bodyPr wrap="square" rtlCol="0">
            <a:spAutoFit/>
          </a:bodyPr>
          <a:lstStyle/>
          <a:p>
            <a:r>
              <a:rPr lang="zh-CN" altLang="en-US" sz="4170" b="1" dirty="0">
                <a:solidFill>
                  <a:schemeClr val="bg1"/>
                </a:solidFill>
                <a:latin typeface="微软雅黑" panose="020B0503020204020204" pitchFamily="34" charset="-122"/>
                <a:ea typeface="微软雅黑" panose="020B0503020204020204" pitchFamily="34" charset="-122"/>
                <a:cs typeface="+mn-ea"/>
                <a:sym typeface="+mn-lt"/>
              </a:rPr>
              <a:t>添加相关标题</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14:presetBounceEnd="64000">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14:bounceEnd="64000">
                                          <p:cBhvr additive="base">
                                            <p:cTn id="41" dur="1000" fill="hold"/>
                                            <p:tgtEl>
                                              <p:spTgt spid="14"/>
                                            </p:tgtEl>
                                            <p:attrNameLst>
                                              <p:attrName>ppt_x</p:attrName>
                                            </p:attrNameLst>
                                          </p:cBhvr>
                                          <p:tavLst>
                                            <p:tav tm="0">
                                              <p:val>
                                                <p:strVal val="0-#ppt_w/2"/>
                                              </p:val>
                                            </p:tav>
                                            <p:tav tm="100000">
                                              <p:val>
                                                <p:strVal val="#ppt_x"/>
                                              </p:val>
                                            </p:tav>
                                          </p:tavLst>
                                        </p:anim>
                                        <p:anim calcmode="lin" valueType="num" p14:bounceEnd="64000">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14:presetBounceEnd="64000">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14:bounceEnd="64000">
                                          <p:cBhvr additive="base">
                                            <p:cTn id="45" dur="1000" fill="hold"/>
                                            <p:tgtEl>
                                              <p:spTgt spid="15"/>
                                            </p:tgtEl>
                                            <p:attrNameLst>
                                              <p:attrName>ppt_x</p:attrName>
                                            </p:attrNameLst>
                                          </p:cBhvr>
                                          <p:tavLst>
                                            <p:tav tm="0">
                                              <p:val>
                                                <p:strVal val="0-#ppt_w/2"/>
                                              </p:val>
                                            </p:tav>
                                            <p:tav tm="100000">
                                              <p:val>
                                                <p:strVal val="#ppt_x"/>
                                              </p:val>
                                            </p:tav>
                                          </p:tavLst>
                                        </p:anim>
                                        <p:anim calcmode="lin" valueType="num" p14:bounceEnd="64000">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ldLvl="0" animBg="1"/>
          <p:bldP spid="7" grpId="0"/>
          <p:bldP spid="8" grpId="0"/>
          <p:bldP spid="9" grpId="0" bldLvl="0" animBg="1"/>
          <p:bldP spid="10" grpId="0"/>
          <p:bldP spid="11" grpId="0"/>
          <p:bldP spid="12" grpId="0" bldLvl="0" animBg="1"/>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randombar(horizontal)">
                                          <p:cBhvr>
                                            <p:cTn id="20" dur="500"/>
                                            <p:tgtEl>
                                              <p:spTgt spid="7"/>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par>
                                    <p:cTn id="27" presetID="14"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randombar(horizontal)">
                                          <p:cBhvr>
                                            <p:cTn id="29" dur="500"/>
                                            <p:tgtEl>
                                              <p:spTgt spid="10"/>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randombar(horizontal)">
                                          <p:cBhvr>
                                            <p:cTn id="32" dur="500"/>
                                            <p:tgtEl>
                                              <p:spTgt spid="11"/>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randombar(horizontal)">
                                          <p:cBhvr>
                                            <p:cTn id="35" dur="500"/>
                                            <p:tgtEl>
                                              <p:spTgt spid="12"/>
                                            </p:tgtEl>
                                          </p:cBhvr>
                                        </p:animEffect>
                                      </p:childTnLst>
                                    </p:cTn>
                                  </p:par>
                                  <p:par>
                                    <p:cTn id="36" presetID="14" presetClass="entr" presetSubtype="10" fill="hold" grpId="0" nodeType="with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randombar(horizontal)">
                                          <p:cBhvr>
                                            <p:cTn id="38" dur="500"/>
                                            <p:tgtEl>
                                              <p:spTgt spid="13"/>
                                            </p:tgtEl>
                                          </p:cBhvr>
                                        </p:animEffect>
                                      </p:childTnLst>
                                    </p:cTn>
                                  </p:par>
                                  <p:par>
                                    <p:cTn id="39" presetID="2" presetClass="entr" presetSubtype="9" accel="2000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1000" fill="hold"/>
                                            <p:tgtEl>
                                              <p:spTgt spid="14"/>
                                            </p:tgtEl>
                                            <p:attrNameLst>
                                              <p:attrName>ppt_x</p:attrName>
                                            </p:attrNameLst>
                                          </p:cBhvr>
                                          <p:tavLst>
                                            <p:tav tm="0">
                                              <p:val>
                                                <p:strVal val="0-#ppt_w/2"/>
                                              </p:val>
                                            </p:tav>
                                            <p:tav tm="100000">
                                              <p:val>
                                                <p:strVal val="#ppt_x"/>
                                              </p:val>
                                            </p:tav>
                                          </p:tavLst>
                                        </p:anim>
                                        <p:anim calcmode="lin" valueType="num">
                                          <p:cBhvr additive="base">
                                            <p:cTn id="42" dur="1000" fill="hold"/>
                                            <p:tgtEl>
                                              <p:spTgt spid="14"/>
                                            </p:tgtEl>
                                            <p:attrNameLst>
                                              <p:attrName>ppt_y</p:attrName>
                                            </p:attrNameLst>
                                          </p:cBhvr>
                                          <p:tavLst>
                                            <p:tav tm="0">
                                              <p:val>
                                                <p:strVal val="0-#ppt_h/2"/>
                                              </p:val>
                                            </p:tav>
                                            <p:tav tm="100000">
                                              <p:val>
                                                <p:strVal val="#ppt_y"/>
                                              </p:val>
                                            </p:tav>
                                          </p:tavLst>
                                        </p:anim>
                                      </p:childTnLst>
                                    </p:cTn>
                                  </p:par>
                                  <p:par>
                                    <p:cTn id="43" presetID="2" presetClass="entr" presetSubtype="12" accel="2000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1000" fill="hold"/>
                                            <p:tgtEl>
                                              <p:spTgt spid="15"/>
                                            </p:tgtEl>
                                            <p:attrNameLst>
                                              <p:attrName>ppt_x</p:attrName>
                                            </p:attrNameLst>
                                          </p:cBhvr>
                                          <p:tavLst>
                                            <p:tav tm="0">
                                              <p:val>
                                                <p:strVal val="0-#ppt_w/2"/>
                                              </p:val>
                                            </p:tav>
                                            <p:tav tm="100000">
                                              <p:val>
                                                <p:strVal val="#ppt_x"/>
                                              </p:val>
                                            </p:tav>
                                          </p:tavLst>
                                        </p:anim>
                                        <p:anim calcmode="lin" valueType="num">
                                          <p:cBhvr additive="base">
                                            <p:cTn id="46" dur="10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bldLvl="0" animBg="1"/>
          <p:bldP spid="7" grpId="0"/>
          <p:bldP spid="8" grpId="0"/>
          <p:bldP spid="9" grpId="0" bldLvl="0" animBg="1"/>
          <p:bldP spid="10" grpId="0"/>
          <p:bldP spid="11" grpId="0"/>
          <p:bldP spid="12" grpId="0" bldLvl="0" animBg="1"/>
          <p:bldP spid="13" grpId="0"/>
          <p:bldP spid="14" grpId="0"/>
          <p:bldP spid="15"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PPT</a:t>
            </a:r>
            <a:r>
              <a:rPr lang="zh-CN" altLang="en-US" dirty="0"/>
              <a:t>使用说明</a:t>
            </a:r>
          </a:p>
        </p:txBody>
      </p:sp>
      <p:sp>
        <p:nvSpPr>
          <p:cNvPr id="4" name="Rectangle 18"/>
          <p:cNvSpPr>
            <a:spLocks noChangeArrowheads="1"/>
          </p:cNvSpPr>
          <p:nvPr/>
        </p:nvSpPr>
        <p:spPr bwMode="auto">
          <a:xfrm>
            <a:off x="1523951" y="4973954"/>
            <a:ext cx="2866169" cy="276999"/>
          </a:xfrm>
          <a:prstGeom prst="rect">
            <a:avLst/>
          </a:prstGeom>
          <a:noFill/>
          <a:ln>
            <a:noFill/>
          </a:ln>
        </p:spPr>
        <p:txBody>
          <a:bodyPr vert="horz" wrap="none" lIns="0" tIns="0" rIns="0" bIns="0" numCol="1" anchor="t"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lang="en-US" altLang="zh-CN"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PPT</a:t>
            </a:r>
            <a:r>
              <a:rPr lang="zh-CN" altLang="en-US"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图表</a:t>
            </a:r>
            <a:r>
              <a:rPr lang="en-US" altLang="zh-CN"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b="1"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绘图建议使用</a:t>
            </a:r>
            <a:r>
              <a:rPr kumimoji="0" lang="zh-CN" b="1"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cs typeface="宋体" panose="02010600030101010101" pitchFamily="2" charset="-122"/>
              </a:rPr>
              <a:t>色系</a:t>
            </a:r>
          </a:p>
        </p:txBody>
      </p:sp>
      <p:sp>
        <p:nvSpPr>
          <p:cNvPr id="5" name="矩形 4"/>
          <p:cNvSpPr/>
          <p:nvPr/>
        </p:nvSpPr>
        <p:spPr>
          <a:xfrm>
            <a:off x="2902870" y="5643602"/>
            <a:ext cx="1032399" cy="688266"/>
          </a:xfrm>
          <a:prstGeom prst="rect">
            <a:avLst/>
          </a:prstGeom>
          <a:solidFill>
            <a:srgbClr val="202A88"/>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R32</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solidFill>
                  <a:schemeClr val="bg1"/>
                </a:solidFill>
                <a:latin typeface="微软雅黑" panose="020B0503020204020204" pitchFamily="34" charset="-122"/>
                <a:ea typeface="微软雅黑" panose="020B0503020204020204" pitchFamily="34" charset="-122"/>
              </a:rPr>
              <a:t>G42</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B136</a:t>
            </a:r>
            <a:endParaRPr kumimoji="0" lang="zh-CN" altLang="en-US" sz="105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
        <p:nvSpPr>
          <p:cNvPr id="6" name="矩形 5"/>
          <p:cNvSpPr/>
          <p:nvPr/>
        </p:nvSpPr>
        <p:spPr>
          <a:xfrm>
            <a:off x="1523951" y="5624340"/>
            <a:ext cx="1032399" cy="688266"/>
          </a:xfrm>
          <a:prstGeom prst="rect">
            <a:avLst/>
          </a:prstGeom>
          <a:solidFill>
            <a:srgbClr val="920783"/>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R146</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G7</a:t>
            </a:r>
          </a:p>
          <a:p>
            <a:pPr algn="ctr" fontAlgn="auto">
              <a:spcBef>
                <a:spcPts val="0"/>
              </a:spcBef>
              <a:spcAft>
                <a:spcPts val="0"/>
              </a:spcAft>
            </a:pPr>
            <a:r>
              <a:rPr lang="en-US" altLang="zh-CN" sz="1050" b="1" kern="0" dirty="0">
                <a:solidFill>
                  <a:schemeClr val="bg1"/>
                </a:solidFill>
                <a:latin typeface="微软雅黑" panose="020B0503020204020204" pitchFamily="34" charset="-122"/>
                <a:ea typeface="微软雅黑" panose="020B0503020204020204" pitchFamily="34" charset="-122"/>
              </a:rPr>
              <a:t>B131</a:t>
            </a:r>
            <a:endParaRPr lang="zh-CN" altLang="en-US" sz="1050" b="1" kern="0"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4390120" y="5624340"/>
            <a:ext cx="1032399" cy="688266"/>
          </a:xfrm>
          <a:prstGeom prst="rect">
            <a:avLst/>
          </a:prstGeom>
          <a:solidFill>
            <a:schemeClr val="bg1"/>
          </a:solidFill>
          <a:ln w="12700" cap="flat" cmpd="sng" algn="ctr">
            <a:noFill/>
            <a:prstDash val="dash"/>
          </a:ln>
          <a:effectLst/>
        </p:spPr>
        <p:txBody>
          <a:bodyPr rtlCol="0"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R255</a:t>
            </a:r>
          </a:p>
          <a:p>
            <a:pPr marL="0" marR="0" indent="0" algn="ctr" defTabSz="914400" eaLnBrk="1" fontAlgn="auto" latinLnBrk="0" hangingPunct="1">
              <a:lnSpc>
                <a:spcPct val="100000"/>
              </a:lnSpc>
              <a:spcBef>
                <a:spcPts val="0"/>
              </a:spcBef>
              <a:spcAft>
                <a:spcPts val="0"/>
              </a:spcAft>
              <a:buClrTx/>
              <a:buSzTx/>
              <a:buFontTx/>
              <a:buNone/>
            </a:pPr>
            <a:r>
              <a:rPr lang="en-US" altLang="zh-CN" sz="1050" b="1" kern="0" dirty="0">
                <a:latin typeface="微软雅黑" panose="020B0503020204020204" pitchFamily="34" charset="-122"/>
                <a:ea typeface="微软雅黑" panose="020B0503020204020204" pitchFamily="34" charset="-122"/>
              </a:rPr>
              <a:t>G255</a:t>
            </a:r>
          </a:p>
          <a:p>
            <a:pPr marL="0" marR="0" indent="0" algn="ctr" defTabSz="914400" eaLnBrk="1" fontAlgn="auto" latinLnBrk="0" hangingPunct="1">
              <a:lnSpc>
                <a:spcPct val="100000"/>
              </a:lnSpc>
              <a:spcBef>
                <a:spcPts val="0"/>
              </a:spcBef>
              <a:spcAft>
                <a:spcPts val="0"/>
              </a:spcAft>
              <a:buClrTx/>
              <a:buSzTx/>
              <a:buFontTx/>
              <a:buNone/>
            </a:pPr>
            <a:r>
              <a:rPr kumimoji="0" lang="en-US" altLang="zh-CN"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rPr>
              <a:t>B255</a:t>
            </a:r>
            <a:endParaRPr kumimoji="0" lang="zh-CN" altLang="en-US" sz="1050" b="1" i="0" u="none" strike="noStrike" kern="0" cap="none" spc="0" normalizeH="0" baseline="0" noProof="0" dirty="0">
              <a:ln>
                <a:noFill/>
              </a:ln>
              <a:effectLst/>
              <a:uLnTx/>
              <a:uFillTx/>
              <a:latin typeface="微软雅黑" panose="020B0503020204020204" pitchFamily="34" charset="-122"/>
              <a:ea typeface="微软雅黑" panose="020B0503020204020204" pitchFamily="34" charset="-122"/>
            </a:endParaRPr>
          </a:p>
        </p:txBody>
      </p:sp>
      <p:sp>
        <p:nvSpPr>
          <p:cNvPr id="8" name="内容占位符 7"/>
          <p:cNvSpPr txBox="1">
            <a:spLocks/>
          </p:cNvSpPr>
          <p:nvPr/>
        </p:nvSpPr>
        <p:spPr>
          <a:xfrm>
            <a:off x="1210293" y="1103628"/>
            <a:ext cx="9808805" cy="3477677"/>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字体</a:t>
            </a:r>
            <a:r>
              <a:rPr lang="zh-CN" altLang="en-US" sz="1800" dirty="0">
                <a:solidFill>
                  <a:schemeClr val="bg1"/>
                </a:solidFill>
                <a:latin typeface="微软雅黑" panose="020B0503020204020204" pitchFamily="34" charset="-122"/>
                <a:ea typeface="微软雅黑" panose="020B0503020204020204" pitchFamily="34" charset="-122"/>
              </a:rPr>
              <a:t>：微软雅黑</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字体颜色：</a:t>
            </a:r>
            <a:r>
              <a:rPr lang="zh-CN" altLang="en-US" sz="1800" dirty="0">
                <a:solidFill>
                  <a:schemeClr val="bg1"/>
                </a:solidFill>
                <a:latin typeface="微软雅黑" panose="020B0503020204020204" pitchFamily="34" charset="-122"/>
                <a:ea typeface="微软雅黑" panose="020B0503020204020204" pitchFamily="34" charset="-122"/>
              </a:rPr>
              <a:t>建议使用深灰色，色值为</a:t>
            </a:r>
            <a:r>
              <a:rPr lang="en-US" altLang="zh-CN" sz="1800" dirty="0">
                <a:solidFill>
                  <a:schemeClr val="bg1"/>
                </a:solidFill>
                <a:latin typeface="微软雅黑" panose="020B0503020204020204" pitchFamily="34" charset="-122"/>
                <a:ea typeface="微软雅黑" panose="020B0503020204020204" pitchFamily="34" charset="-122"/>
              </a:rPr>
              <a:t>R64 G64 B64</a:t>
            </a:r>
            <a:endParaRPr lang="zh-CN" altLang="en-US"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字号</a:t>
            </a:r>
            <a:r>
              <a:rPr lang="zh-CN" altLang="en-US" sz="1800" dirty="0">
                <a:solidFill>
                  <a:schemeClr val="bg1"/>
                </a:solidFill>
                <a:latin typeface="微软雅黑" panose="020B0503020204020204" pitchFamily="34" charset="-122"/>
                <a:ea typeface="微软雅黑" panose="020B0503020204020204" pitchFamily="34" charset="-122"/>
              </a:rPr>
              <a:t>：可根据实际情况选择使用，正文最小不小于</a:t>
            </a:r>
            <a:r>
              <a:rPr lang="en-US" altLang="zh-CN" sz="1800" dirty="0">
                <a:solidFill>
                  <a:schemeClr val="bg1"/>
                </a:solidFill>
                <a:latin typeface="微软雅黑" panose="020B0503020204020204" pitchFamily="34" charset="-122"/>
                <a:ea typeface="微软雅黑" panose="020B0503020204020204" pitchFamily="34" charset="-122"/>
              </a:rPr>
              <a:t>10</a:t>
            </a:r>
            <a:r>
              <a:rPr lang="zh-CN" altLang="en-US" sz="1800" dirty="0">
                <a:solidFill>
                  <a:schemeClr val="bg1"/>
                </a:solidFill>
                <a:latin typeface="微软雅黑" panose="020B0503020204020204" pitchFamily="34" charset="-122"/>
                <a:ea typeface="微软雅黑" panose="020B0503020204020204" pitchFamily="34" charset="-122"/>
              </a:rPr>
              <a:t>号字</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图片</a:t>
            </a:r>
            <a:r>
              <a:rPr lang="zh-CN" altLang="en-US" sz="1800" dirty="0">
                <a:solidFill>
                  <a:schemeClr val="bg1"/>
                </a:solidFill>
                <a:latin typeface="微软雅黑" panose="020B0503020204020204" pitchFamily="34" charset="-122"/>
                <a:ea typeface="微软雅黑" panose="020B0503020204020204" pitchFamily="34" charset="-122"/>
              </a:rPr>
              <a:t>：目前</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中使用的图片均为示例，可根据</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实际内容替换</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颜色：</a:t>
            </a:r>
            <a:r>
              <a:rPr lang="zh-CN" altLang="en-US" sz="1800" dirty="0">
                <a:solidFill>
                  <a:schemeClr val="bg1"/>
                </a:solidFill>
                <a:latin typeface="微软雅黑" panose="020B0503020204020204" pitchFamily="34" charset="-122"/>
                <a:ea typeface="微软雅黑" panose="020B0503020204020204" pitchFamily="34" charset="-122"/>
              </a:rPr>
              <a:t>可自由搭配，但原则上除灰色外，每页不超过三个颜色</a:t>
            </a:r>
            <a:endParaRPr lang="en-US" altLang="zh-CN" sz="1800" dirty="0">
              <a:solidFill>
                <a:schemeClr val="bg1"/>
              </a:solidFill>
              <a:latin typeface="微软雅黑" panose="020B0503020204020204" pitchFamily="34" charset="-122"/>
              <a:ea typeface="微软雅黑" panose="020B0503020204020204" pitchFamily="34" charset="-122"/>
            </a:endParaRPr>
          </a:p>
          <a:p>
            <a:pPr marL="360045" lvl="2" indent="-360045">
              <a:lnSpc>
                <a:spcPct val="150000"/>
              </a:lnSpc>
              <a:spcBef>
                <a:spcPts val="0"/>
              </a:spcBef>
            </a:pPr>
            <a:r>
              <a:rPr lang="zh-CN" altLang="en-US" sz="1800" b="1" dirty="0">
                <a:solidFill>
                  <a:schemeClr val="bg1"/>
                </a:solidFill>
                <a:latin typeface="微软雅黑" panose="020B0503020204020204" pitchFamily="34" charset="-122"/>
                <a:ea typeface="微软雅黑" panose="020B0503020204020204" pitchFamily="34" charset="-122"/>
              </a:rPr>
              <a:t>使用场景：</a:t>
            </a:r>
            <a:r>
              <a:rPr lang="zh-CN" altLang="en-US" sz="1800" dirty="0">
                <a:solidFill>
                  <a:schemeClr val="bg1"/>
                </a:solidFill>
                <a:latin typeface="微软雅黑" panose="020B0503020204020204" pitchFamily="34" charset="-122"/>
                <a:ea typeface="微软雅黑" panose="020B0503020204020204" pitchFamily="34" charset="-122"/>
              </a:rPr>
              <a:t>以新华三的品牌推广和销售使用的</a:t>
            </a:r>
            <a:r>
              <a:rPr lang="en-US" altLang="zh-CN" sz="1800" dirty="0">
                <a:solidFill>
                  <a:schemeClr val="bg1"/>
                </a:solidFill>
                <a:latin typeface="微软雅黑" panose="020B0503020204020204" pitchFamily="34" charset="-122"/>
                <a:ea typeface="微软雅黑" panose="020B0503020204020204" pitchFamily="34" charset="-122"/>
              </a:rPr>
              <a:t>PPT</a:t>
            </a:r>
            <a:r>
              <a:rPr lang="zh-CN" altLang="en-US" sz="1800" dirty="0">
                <a:solidFill>
                  <a:schemeClr val="bg1"/>
                </a:solidFill>
                <a:latin typeface="微软雅黑" panose="020B0503020204020204" pitchFamily="34" charset="-122"/>
                <a:ea typeface="微软雅黑" panose="020B0503020204020204" pitchFamily="34" charset="-122"/>
              </a:rPr>
              <a:t>文档，请使用联合</a:t>
            </a:r>
            <a:r>
              <a:rPr lang="en-US" altLang="zh-CN" sz="1800" dirty="0">
                <a:solidFill>
                  <a:schemeClr val="bg1"/>
                </a:solidFill>
                <a:latin typeface="微软雅黑" panose="020B0503020204020204" pitchFamily="34" charset="-122"/>
                <a:ea typeface="微软雅黑" panose="020B0503020204020204" pitchFamily="34" charset="-122"/>
              </a:rPr>
              <a:t>logo PPT VI </a:t>
            </a:r>
            <a:r>
              <a:rPr lang="zh-CN" altLang="en-US" sz="1800" dirty="0">
                <a:solidFill>
                  <a:schemeClr val="bg1"/>
                </a:solidFill>
                <a:latin typeface="微软雅黑" panose="020B0503020204020204" pitchFamily="34" charset="-122"/>
                <a:ea typeface="微软雅黑" panose="020B0503020204020204" pitchFamily="34" charset="-122"/>
              </a:rPr>
              <a:t>模板</a:t>
            </a:r>
            <a:endParaRPr lang="en-US" altLang="zh-CN" sz="1800" b="1" dirty="0">
              <a:solidFill>
                <a:schemeClr val="bg1"/>
              </a:solidFill>
              <a:latin typeface="微软雅黑" panose="020B0503020204020204" pitchFamily="34" charset="-122"/>
              <a:ea typeface="微软雅黑" panose="020B0503020204020204" pitchFamily="34" charset="-122"/>
            </a:endParaRPr>
          </a:p>
          <a:p>
            <a:pPr marL="0" lvl="2" indent="0">
              <a:lnSpc>
                <a:spcPct val="150000"/>
              </a:lnSpc>
              <a:spcBef>
                <a:spcPts val="0"/>
              </a:spcBef>
              <a:buNone/>
            </a:pPr>
            <a:r>
              <a:rPr lang="en-US" altLang="zh-CN" sz="1800" b="1" dirty="0">
                <a:solidFill>
                  <a:schemeClr val="bg1"/>
                </a:solidFill>
                <a:latin typeface="微软雅黑" panose="020B0503020204020204" pitchFamily="34" charset="-122"/>
                <a:ea typeface="微软雅黑" panose="020B0503020204020204" pitchFamily="34" charset="-122"/>
              </a:rPr>
              <a:t> </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944521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a:xfrm>
            <a:off x="2837849" y="2223002"/>
            <a:ext cx="944175" cy="603250"/>
          </a:xfrm>
        </p:spPr>
        <p:txBody>
          <a:bodyPr/>
          <a:lstStyle/>
          <a:p>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28154550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5" name="AutoShape 1"/>
          <p:cNvSpPr/>
          <p:nvPr/>
        </p:nvSpPr>
        <p:spPr bwMode="auto">
          <a:xfrm>
            <a:off x="3720426"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6" name="AutoShape 2"/>
          <p:cNvSpPr/>
          <p:nvPr/>
        </p:nvSpPr>
        <p:spPr bwMode="auto">
          <a:xfrm>
            <a:off x="8499092" y="2256974"/>
            <a:ext cx="2389333" cy="272995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7" name="AutoShape 4"/>
          <p:cNvSpPr/>
          <p:nvPr/>
        </p:nvSpPr>
        <p:spPr bwMode="auto">
          <a:xfrm>
            <a:off x="3720426" y="2256972"/>
            <a:ext cx="2389333" cy="272995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gradFill>
            <a:gsLst>
              <a:gs pos="100000">
                <a:srgbClr val="8D0780"/>
              </a:gs>
              <a:gs pos="0">
                <a:srgbClr val="182983">
                  <a:alpha val="90000"/>
                </a:srgbClr>
              </a:gs>
            </a:gsLst>
            <a:lin ang="8100000" scaled="1"/>
          </a:gradFill>
          <a:ln w="25400" cap="flat" cmpd="sng">
            <a:solidFill>
              <a:srgbClr val="000000">
                <a:alpha val="0"/>
              </a:srgbClr>
            </a:solid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8" name="AutoShape 6"/>
          <p:cNvSpPr/>
          <p:nvPr/>
        </p:nvSpPr>
        <p:spPr bwMode="auto">
          <a:xfrm>
            <a:off x="1331092" y="4986926"/>
            <a:ext cx="2389333" cy="12699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9" name="AutoShape 7"/>
          <p:cNvSpPr/>
          <p:nvPr/>
        </p:nvSpPr>
        <p:spPr bwMode="auto">
          <a:xfrm>
            <a:off x="6109759" y="4986926"/>
            <a:ext cx="2483069" cy="12411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solidFill>
            <a:schemeClr val="tx1">
              <a:lumMod val="75000"/>
              <a:lumOff val="2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0" name="AutoShape 8"/>
          <p:cNvSpPr/>
          <p:nvPr/>
        </p:nvSpPr>
        <p:spPr bwMode="auto">
          <a:xfrm>
            <a:off x="8545960" y="4986927"/>
            <a:ext cx="2342465" cy="12411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solidFill>
            <a:schemeClr val="tx1">
              <a:lumMod val="85000"/>
              <a:lumOff val="15000"/>
            </a:schemeClr>
          </a:solidFill>
          <a:ln w="25400" cap="flat" cmpd="sng">
            <a:noFill/>
            <a:prstDash val="solid"/>
            <a:miter lim="0"/>
          </a:ln>
          <a:effectLst/>
        </p:spPr>
        <p:txBody>
          <a:bodyPr lIns="0" tIns="0" rIns="0" bIns="0"/>
          <a:lstStyle/>
          <a:p>
            <a:pPr>
              <a:lnSpc>
                <a:spcPct val="150000"/>
              </a:lnSpc>
              <a:defRPr/>
            </a:pPr>
            <a:endParaRPr lang="es-ES" sz="2530">
              <a:latin typeface="微软雅黑" panose="020B0503020204020204" pitchFamily="34" charset="-122"/>
              <a:ea typeface="微软雅黑" panose="020B0503020204020204" pitchFamily="34" charset="-122"/>
              <a:cs typeface="+mn-ea"/>
              <a:sym typeface="+mn-lt"/>
            </a:endParaRPr>
          </a:p>
        </p:txBody>
      </p:sp>
      <p:sp>
        <p:nvSpPr>
          <p:cNvPr id="11" name="AutoShape 9"/>
          <p:cNvSpPr/>
          <p:nvPr/>
        </p:nvSpPr>
        <p:spPr bwMode="auto">
          <a:xfrm>
            <a:off x="1278975" y="5675394"/>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2" name="AutoShape 11"/>
          <p:cNvSpPr/>
          <p:nvPr/>
        </p:nvSpPr>
        <p:spPr bwMode="auto">
          <a:xfrm>
            <a:off x="6109759" y="5675394"/>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lumMod val="6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3" name="AutoShape 16"/>
          <p:cNvSpPr/>
          <p:nvPr/>
        </p:nvSpPr>
        <p:spPr bwMode="auto">
          <a:xfrm>
            <a:off x="1278975"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4" name="AutoShape 17"/>
          <p:cNvSpPr/>
          <p:nvPr/>
        </p:nvSpPr>
        <p:spPr bwMode="auto">
          <a:xfrm>
            <a:off x="6110781" y="5341975"/>
            <a:ext cx="2040028"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5" name="AutoShape 9"/>
          <p:cNvSpPr/>
          <p:nvPr/>
        </p:nvSpPr>
        <p:spPr bwMode="auto">
          <a:xfrm>
            <a:off x="3891821" y="3451985"/>
            <a:ext cx="1994752"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6" name="AutoShape 11"/>
          <p:cNvSpPr/>
          <p:nvPr/>
        </p:nvSpPr>
        <p:spPr bwMode="auto">
          <a:xfrm>
            <a:off x="8723563" y="3451985"/>
            <a:ext cx="1996796" cy="33002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76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a:t>
            </a:r>
          </a:p>
        </p:txBody>
      </p:sp>
      <p:sp>
        <p:nvSpPr>
          <p:cNvPr id="17" name="AutoShape 16"/>
          <p:cNvSpPr/>
          <p:nvPr/>
        </p:nvSpPr>
        <p:spPr bwMode="auto">
          <a:xfrm>
            <a:off x="3891821"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8" name="AutoShape 17"/>
          <p:cNvSpPr/>
          <p:nvPr/>
        </p:nvSpPr>
        <p:spPr bwMode="auto">
          <a:xfrm>
            <a:off x="8723563" y="3118565"/>
            <a:ext cx="1628531" cy="20435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lIns="0" tIns="0" rIns="0" bIns="0" anchor="t" anchorCtr="0">
            <a:spAutoFit/>
          </a:bodyPr>
          <a:lstStyle/>
          <a:p>
            <a:pPr algn="ctr"/>
            <a:r>
              <a:rPr lang="zh-CN" altLang="en-US" sz="133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19" name="AutoShape 11"/>
          <p:cNvSpPr/>
          <p:nvPr/>
        </p:nvSpPr>
        <p:spPr bwMode="auto">
          <a:xfrm>
            <a:off x="1278975" y="1577645"/>
            <a:ext cx="9634048" cy="43447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p:spPr>
        <p:txBody>
          <a:bodyPr wrap="square" lIns="0" tIns="0" rIns="0" bIns="0" anchor="t" anchorCtr="0">
            <a:spAutoFit/>
          </a:bodyPr>
          <a:lstStyle/>
          <a:p>
            <a:pPr algn="just">
              <a:lnSpc>
                <a:spcPct val="150000"/>
              </a:lnSpc>
            </a:pPr>
            <a:r>
              <a:rPr lang="zh-CN" altLang="en-US" sz="1000" dirty="0">
                <a:solidFill>
                  <a:schemeClr val="bg1">
                    <a:lumMod val="75000"/>
                  </a:schemeClr>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20" name="AutoShape 17"/>
          <p:cNvSpPr/>
          <p:nvPr/>
        </p:nvSpPr>
        <p:spPr bwMode="auto">
          <a:xfrm>
            <a:off x="1278975" y="1244224"/>
            <a:ext cx="1912441" cy="2462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p:spPr>
        <p:txBody>
          <a:bodyPr wrap="square" lIns="0" tIns="0" rIns="0" bIns="0" anchor="t" anchorCtr="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p:txBody>
      </p:sp>
      <p:sp>
        <p:nvSpPr>
          <p:cNvPr id="21" name="Rectangle 2"/>
          <p:cNvSpPr/>
          <p:nvPr/>
        </p:nvSpPr>
        <p:spPr>
          <a:xfrm>
            <a:off x="1331092" y="2256969"/>
            <a:ext cx="2489695" cy="2728800"/>
          </a:xfrm>
          <a:prstGeom prst="rect">
            <a:avLst/>
          </a:prstGeom>
          <a:blipFill>
            <a:blip r:embed="rId2" cstate="print">
              <a:grayscl/>
            </a:blip>
            <a:srcRect/>
            <a:stretch>
              <a:fillRect l="-3587" t="-4012" r="3587" b="-7100"/>
            </a:stretch>
          </a:blipFill>
          <a:ln w="28575">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defRPr/>
            </a:pPr>
            <a:endParaRPr lang="en-US" sz="1200" dirty="0">
              <a:solidFill>
                <a:schemeClr val="bg1">
                  <a:lumMod val="50000"/>
                </a:schemeClr>
              </a:solidFill>
            </a:endParaRPr>
          </a:p>
        </p:txBody>
      </p:sp>
      <p:pic>
        <p:nvPicPr>
          <p:cNvPr id="22" name="图片 21"/>
          <p:cNvPicPr>
            <a:picLocks noChangeAspect="1"/>
          </p:cNvPicPr>
          <p:nvPr/>
        </p:nvPicPr>
        <p:blipFill rotWithShape="1">
          <a:blip r:embed="rId3">
            <a:extLst>
              <a:ext uri="{28A0092B-C50C-407E-A947-70E740481C1C}">
                <a14:useLocalDpi xmlns:a14="http://schemas.microsoft.com/office/drawing/2010/main" val="0"/>
              </a:ext>
            </a:extLst>
          </a:blip>
          <a:srcRect r="46859"/>
          <a:stretch/>
        </p:blipFill>
        <p:spPr>
          <a:xfrm>
            <a:off x="6108455" y="2252019"/>
            <a:ext cx="2437505" cy="27299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1+#ppt_w/2"/>
                                          </p:val>
                                        </p:tav>
                                        <p:tav tm="100000">
                                          <p:val>
                                            <p:strVal val="#ppt_x"/>
                                          </p:val>
                                        </p:tav>
                                      </p:tavLst>
                                    </p:anim>
                                    <p:anim calcmode="lin" valueType="num">
                                      <p:cBhvr additive="base">
                                        <p:cTn id="13" dur="5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1+#ppt_w/2"/>
                                          </p:val>
                                        </p:tav>
                                        <p:tav tm="100000">
                                          <p:val>
                                            <p:strVal val="#ppt_x"/>
                                          </p:val>
                                        </p:tav>
                                      </p:tavLst>
                                    </p:anim>
                                    <p:anim calcmode="lin" valueType="num">
                                      <p:cBhvr additive="base">
                                        <p:cTn id="18" dur="500" fill="hold"/>
                                        <p:tgtEl>
                                          <p:spTgt spid="13"/>
                                        </p:tgtEl>
                                        <p:attrNameLst>
                                          <p:attrName>ppt_y</p:attrName>
                                        </p:attrNameLst>
                                      </p:cBhvr>
                                      <p:tavLst>
                                        <p:tav tm="0">
                                          <p:val>
                                            <p:strVal val="#ppt_y"/>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anim calcmode="lin" valueType="num">
                                      <p:cBhvr>
                                        <p:cTn id="22" dur="500" fill="hold"/>
                                        <p:tgtEl>
                                          <p:spTgt spid="11"/>
                                        </p:tgtEl>
                                        <p:attrNameLst>
                                          <p:attrName>ppt_x</p:attrName>
                                        </p:attrNameLst>
                                      </p:cBhvr>
                                      <p:tavLst>
                                        <p:tav tm="0">
                                          <p:val>
                                            <p:strVal val="#ppt_x"/>
                                          </p:val>
                                        </p:tav>
                                        <p:tav tm="100000">
                                          <p:val>
                                            <p:strVal val="#ppt_x"/>
                                          </p:val>
                                        </p:tav>
                                      </p:tavLst>
                                    </p:anim>
                                    <p:anim calcmode="lin" valueType="num">
                                      <p:cBhvr>
                                        <p:cTn id="23" dur="500" fill="hold"/>
                                        <p:tgtEl>
                                          <p:spTgt spid="11"/>
                                        </p:tgtEl>
                                        <p:attrNameLst>
                                          <p:attrName>ppt_y</p:attrName>
                                        </p:attrNameLst>
                                      </p:cBhvr>
                                      <p:tavLst>
                                        <p:tav tm="0">
                                          <p:val>
                                            <p:strVal val="#ppt_y+.1"/>
                                          </p:val>
                                        </p:tav>
                                        <p:tav tm="100000">
                                          <p:val>
                                            <p:strVal val="#ppt_y"/>
                                          </p:val>
                                        </p:tav>
                                      </p:tavLst>
                                    </p:anim>
                                  </p:childTnLst>
                                </p:cTn>
                              </p:par>
                            </p:childTnLst>
                          </p:cTn>
                        </p:par>
                        <p:par>
                          <p:cTn id="24" fill="hold">
                            <p:stCondLst>
                              <p:cond delay="1500"/>
                            </p:stCondLst>
                            <p:childTnLst>
                              <p:par>
                                <p:cTn id="25" presetID="2" presetClass="entr" presetSubtype="2"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anim calcmode="lin" valueType="num">
                                      <p:cBhvr>
                                        <p:cTn id="32" dur="500" fill="hold"/>
                                        <p:tgtEl>
                                          <p:spTgt spid="12"/>
                                        </p:tgtEl>
                                        <p:attrNameLst>
                                          <p:attrName>ppt_x</p:attrName>
                                        </p:attrNameLst>
                                      </p:cBhvr>
                                      <p:tavLst>
                                        <p:tav tm="0">
                                          <p:val>
                                            <p:strVal val="#ppt_x"/>
                                          </p:val>
                                        </p:tav>
                                        <p:tav tm="100000">
                                          <p:val>
                                            <p:strVal val="#ppt_x"/>
                                          </p:val>
                                        </p:tav>
                                      </p:tavLst>
                                    </p:anim>
                                    <p:anim calcmode="lin" valueType="num">
                                      <p:cBhvr>
                                        <p:cTn id="33" dur="500" fill="hold"/>
                                        <p:tgtEl>
                                          <p:spTgt spid="12"/>
                                        </p:tgtEl>
                                        <p:attrNameLst>
                                          <p:attrName>ppt_y</p:attrName>
                                        </p:attrNameLst>
                                      </p:cBhvr>
                                      <p:tavLst>
                                        <p:tav tm="0">
                                          <p:val>
                                            <p:strVal val="#ppt_y+.1"/>
                                          </p:val>
                                        </p:tav>
                                        <p:tav tm="100000">
                                          <p:val>
                                            <p:strVal val="#ppt_y"/>
                                          </p:val>
                                        </p:tav>
                                      </p:tavLst>
                                    </p:anim>
                                  </p:childTnLst>
                                </p:cTn>
                              </p:par>
                            </p:childTnLst>
                          </p:cTn>
                        </p:par>
                        <p:par>
                          <p:cTn id="34" fill="hold">
                            <p:stCondLst>
                              <p:cond delay="2000"/>
                            </p:stCondLst>
                            <p:childTnLst>
                              <p:par>
                                <p:cTn id="35" presetID="2" presetClass="entr" presetSubtype="2"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1+#ppt_w/2"/>
                                          </p:val>
                                        </p:tav>
                                        <p:tav tm="100000">
                                          <p:val>
                                            <p:strVal val="#ppt_x"/>
                                          </p:val>
                                        </p:tav>
                                      </p:tavLst>
                                    </p:anim>
                                    <p:anim calcmode="lin" valueType="num">
                                      <p:cBhvr additive="base">
                                        <p:cTn id="38" dur="500" fill="hold"/>
                                        <p:tgtEl>
                                          <p:spTgt spid="8"/>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2" fill="hold" nodeType="after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additive="base">
                                        <p:cTn id="42" dur="500" fill="hold"/>
                                        <p:tgtEl>
                                          <p:spTgt spid="5"/>
                                        </p:tgtEl>
                                        <p:attrNameLst>
                                          <p:attrName>ppt_x</p:attrName>
                                        </p:attrNameLst>
                                      </p:cBhvr>
                                      <p:tavLst>
                                        <p:tav tm="0">
                                          <p:val>
                                            <p:strVal val="1+#ppt_w/2"/>
                                          </p:val>
                                        </p:tav>
                                        <p:tav tm="100000">
                                          <p:val>
                                            <p:strVal val="#ppt_x"/>
                                          </p:val>
                                        </p:tav>
                                      </p:tavLst>
                                    </p:anim>
                                    <p:anim calcmode="lin" valueType="num">
                                      <p:cBhvr additive="base">
                                        <p:cTn id="43" dur="500" fill="hold"/>
                                        <p:tgtEl>
                                          <p:spTgt spid="5"/>
                                        </p:tgtEl>
                                        <p:attrNameLst>
                                          <p:attrName>ppt_y</p:attrName>
                                        </p:attrNameLst>
                                      </p:cBhvr>
                                      <p:tavLst>
                                        <p:tav tm="0">
                                          <p:val>
                                            <p:strVal val="#ppt_y"/>
                                          </p:val>
                                        </p:tav>
                                        <p:tav tm="100000">
                                          <p:val>
                                            <p:strVal val="#ppt_y"/>
                                          </p:val>
                                        </p:tav>
                                      </p:tavLst>
                                    </p:anim>
                                  </p:childTnLst>
                                </p:cTn>
                              </p:par>
                            </p:childTnLst>
                          </p:cTn>
                        </p:par>
                        <p:par>
                          <p:cTn id="44" fill="hold">
                            <p:stCondLst>
                              <p:cond delay="3000"/>
                            </p:stCondLst>
                            <p:childTnLst>
                              <p:par>
                                <p:cTn id="45" presetID="2" presetClass="entr" presetSubtype="2"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500" fill="hold"/>
                                        <p:tgtEl>
                                          <p:spTgt spid="9"/>
                                        </p:tgtEl>
                                        <p:attrNameLst>
                                          <p:attrName>ppt_x</p:attrName>
                                        </p:attrNameLst>
                                      </p:cBhvr>
                                      <p:tavLst>
                                        <p:tav tm="0">
                                          <p:val>
                                            <p:strVal val="1+#ppt_w/2"/>
                                          </p:val>
                                        </p:tav>
                                        <p:tav tm="100000">
                                          <p:val>
                                            <p:strVal val="#ppt_x"/>
                                          </p:val>
                                        </p:tav>
                                      </p:tavLst>
                                    </p:anim>
                                    <p:anim calcmode="lin" valueType="num">
                                      <p:cBhvr additive="base">
                                        <p:cTn id="48" dur="500" fill="hold"/>
                                        <p:tgtEl>
                                          <p:spTgt spid="9"/>
                                        </p:tgtEl>
                                        <p:attrNameLst>
                                          <p:attrName>ppt_y</p:attrName>
                                        </p:attrNameLst>
                                      </p:cBhvr>
                                      <p:tavLst>
                                        <p:tav tm="0">
                                          <p:val>
                                            <p:strVal val="#ppt_y"/>
                                          </p:val>
                                        </p:tav>
                                        <p:tav tm="100000">
                                          <p:val>
                                            <p:strVal val="#ppt_y"/>
                                          </p:val>
                                        </p:tav>
                                      </p:tavLst>
                                    </p:anim>
                                  </p:childTnLst>
                                </p:cTn>
                              </p:par>
                            </p:childTnLst>
                          </p:cTn>
                        </p:par>
                        <p:par>
                          <p:cTn id="49" fill="hold">
                            <p:stCondLst>
                              <p:cond delay="3500"/>
                            </p:stCondLst>
                            <p:childTnLst>
                              <p:par>
                                <p:cTn id="50" presetID="2" presetClass="entr" presetSubtype="2" fill="hold"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childTnLst>
                          </p:cTn>
                        </p:par>
                        <p:par>
                          <p:cTn id="54" fill="hold">
                            <p:stCondLst>
                              <p:cond delay="4000"/>
                            </p:stCondLst>
                            <p:childTnLst>
                              <p:par>
                                <p:cTn id="55" presetID="2" presetClass="entr" presetSubtype="2" fill="hold" grpId="0" nodeType="after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fill="hold"/>
                                        <p:tgtEl>
                                          <p:spTgt spid="17"/>
                                        </p:tgtEl>
                                        <p:attrNameLst>
                                          <p:attrName>ppt_x</p:attrName>
                                        </p:attrNameLst>
                                      </p:cBhvr>
                                      <p:tavLst>
                                        <p:tav tm="0">
                                          <p:val>
                                            <p:strVal val="1+#ppt_w/2"/>
                                          </p:val>
                                        </p:tav>
                                        <p:tav tm="100000">
                                          <p:val>
                                            <p:strVal val="#ppt_x"/>
                                          </p:val>
                                        </p:tav>
                                      </p:tavLst>
                                    </p:anim>
                                    <p:anim calcmode="lin" valueType="num">
                                      <p:cBhvr additive="base">
                                        <p:cTn id="58" dur="500" fill="hold"/>
                                        <p:tgtEl>
                                          <p:spTgt spid="17"/>
                                        </p:tgtEl>
                                        <p:attrNameLst>
                                          <p:attrName>ppt_y</p:attrName>
                                        </p:attrNameLst>
                                      </p:cBhvr>
                                      <p:tavLst>
                                        <p:tav tm="0">
                                          <p:val>
                                            <p:strVal val="#ppt_y"/>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500"/>
                                        <p:tgtEl>
                                          <p:spTgt spid="15"/>
                                        </p:tgtEl>
                                      </p:cBhvr>
                                    </p:animEffect>
                                    <p:anim calcmode="lin" valueType="num">
                                      <p:cBhvr>
                                        <p:cTn id="62" dur="500" fill="hold"/>
                                        <p:tgtEl>
                                          <p:spTgt spid="15"/>
                                        </p:tgtEl>
                                        <p:attrNameLst>
                                          <p:attrName>ppt_x</p:attrName>
                                        </p:attrNameLst>
                                      </p:cBhvr>
                                      <p:tavLst>
                                        <p:tav tm="0">
                                          <p:val>
                                            <p:strVal val="#ppt_x"/>
                                          </p:val>
                                        </p:tav>
                                        <p:tav tm="100000">
                                          <p:val>
                                            <p:strVal val="#ppt_x"/>
                                          </p:val>
                                        </p:tav>
                                      </p:tavLst>
                                    </p:anim>
                                    <p:anim calcmode="lin" valueType="num">
                                      <p:cBhvr>
                                        <p:cTn id="63" dur="500" fill="hold"/>
                                        <p:tgtEl>
                                          <p:spTgt spid="15"/>
                                        </p:tgtEl>
                                        <p:attrNameLst>
                                          <p:attrName>ppt_y</p:attrName>
                                        </p:attrNameLst>
                                      </p:cBhvr>
                                      <p:tavLst>
                                        <p:tav tm="0">
                                          <p:val>
                                            <p:strVal val="#ppt_y+.1"/>
                                          </p:val>
                                        </p:tav>
                                        <p:tav tm="100000">
                                          <p:val>
                                            <p:strVal val="#ppt_y"/>
                                          </p:val>
                                        </p:tav>
                                      </p:tavLst>
                                    </p:anim>
                                  </p:childTnLst>
                                </p:cTn>
                              </p:par>
                            </p:childTnLst>
                          </p:cTn>
                        </p:par>
                        <p:par>
                          <p:cTn id="64" fill="hold">
                            <p:stCondLst>
                              <p:cond delay="4500"/>
                            </p:stCondLst>
                            <p:childTnLst>
                              <p:par>
                                <p:cTn id="65" presetID="2" presetClass="entr" presetSubtype="2" fill="hold" grpId="0" nodeType="after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additive="base">
                                        <p:cTn id="67" dur="500" fill="hold"/>
                                        <p:tgtEl>
                                          <p:spTgt spid="18"/>
                                        </p:tgtEl>
                                        <p:attrNameLst>
                                          <p:attrName>ppt_x</p:attrName>
                                        </p:attrNameLst>
                                      </p:cBhvr>
                                      <p:tavLst>
                                        <p:tav tm="0">
                                          <p:val>
                                            <p:strVal val="1+#ppt_w/2"/>
                                          </p:val>
                                        </p:tav>
                                        <p:tav tm="100000">
                                          <p:val>
                                            <p:strVal val="#ppt_x"/>
                                          </p:val>
                                        </p:tav>
                                      </p:tavLst>
                                    </p:anim>
                                    <p:anim calcmode="lin" valueType="num">
                                      <p:cBhvr additive="base">
                                        <p:cTn id="68" dur="500" fill="hold"/>
                                        <p:tgtEl>
                                          <p:spTgt spid="18"/>
                                        </p:tgtEl>
                                        <p:attrNameLst>
                                          <p:attrName>ppt_y</p:attrName>
                                        </p:attrNameLst>
                                      </p:cBhvr>
                                      <p:tavLst>
                                        <p:tav tm="0">
                                          <p:val>
                                            <p:strVal val="#ppt_y"/>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6"/>
                                        </p:tgtEl>
                                        <p:attrNameLst>
                                          <p:attrName>style.visibility</p:attrName>
                                        </p:attrNameLst>
                                      </p:cBhvr>
                                      <p:to>
                                        <p:strVal val="visible"/>
                                      </p:to>
                                    </p:set>
                                    <p:animEffect transition="in" filter="fade">
                                      <p:cBhvr>
                                        <p:cTn id="71" dur="500"/>
                                        <p:tgtEl>
                                          <p:spTgt spid="16"/>
                                        </p:tgtEl>
                                      </p:cBhvr>
                                    </p:animEffect>
                                    <p:anim calcmode="lin" valueType="num">
                                      <p:cBhvr>
                                        <p:cTn id="72" dur="500" fill="hold"/>
                                        <p:tgtEl>
                                          <p:spTgt spid="16"/>
                                        </p:tgtEl>
                                        <p:attrNameLst>
                                          <p:attrName>ppt_x</p:attrName>
                                        </p:attrNameLst>
                                      </p:cBhvr>
                                      <p:tavLst>
                                        <p:tav tm="0">
                                          <p:val>
                                            <p:strVal val="#ppt_x"/>
                                          </p:val>
                                        </p:tav>
                                        <p:tav tm="100000">
                                          <p:val>
                                            <p:strVal val="#ppt_x"/>
                                          </p:val>
                                        </p:tav>
                                      </p:tavLst>
                                    </p:anim>
                                    <p:anim calcmode="lin" valueType="num">
                                      <p:cBhvr>
                                        <p:cTn id="73" dur="500" fill="hold"/>
                                        <p:tgtEl>
                                          <p:spTgt spid="16"/>
                                        </p:tgtEl>
                                        <p:attrNameLst>
                                          <p:attrName>ppt_y</p:attrName>
                                        </p:attrNameLst>
                                      </p:cBhvr>
                                      <p:tavLst>
                                        <p:tav tm="0">
                                          <p:val>
                                            <p:strVal val="#ppt_y+.1"/>
                                          </p:val>
                                        </p:tav>
                                        <p:tav tm="100000">
                                          <p:val>
                                            <p:strVal val="#ppt_y"/>
                                          </p:val>
                                        </p:tav>
                                      </p:tavLst>
                                    </p:anim>
                                  </p:childTnLst>
                                </p:cTn>
                              </p:par>
                            </p:childTnLst>
                          </p:cTn>
                        </p:par>
                        <p:par>
                          <p:cTn id="74" fill="hold">
                            <p:stCondLst>
                              <p:cond delay="5000"/>
                            </p:stCondLst>
                            <p:childTnLst>
                              <p:par>
                                <p:cTn id="75" presetID="2" presetClass="entr" presetSubtype="2"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1+#ppt_w/2"/>
                                          </p:val>
                                        </p:tav>
                                        <p:tav tm="100000">
                                          <p:val>
                                            <p:strVal val="#ppt_x"/>
                                          </p:val>
                                        </p:tav>
                                      </p:tavLst>
                                    </p:anim>
                                    <p:anim calcmode="lin" valueType="num">
                                      <p:cBhvr additive="base">
                                        <p:cTn id="78" dur="500" fill="hold"/>
                                        <p:tgtEl>
                                          <p:spTgt spid="20"/>
                                        </p:tgtEl>
                                        <p:attrNameLst>
                                          <p:attrName>ppt_y</p:attrName>
                                        </p:attrNameLst>
                                      </p:cBhvr>
                                      <p:tavLst>
                                        <p:tav tm="0">
                                          <p:val>
                                            <p:strVal val="#ppt_y"/>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500"/>
                                        <p:tgtEl>
                                          <p:spTgt spid="19"/>
                                        </p:tgtEl>
                                      </p:cBhvr>
                                    </p:animEffect>
                                    <p:anim calcmode="lin" valueType="num">
                                      <p:cBhvr>
                                        <p:cTn id="82" dur="500" fill="hold"/>
                                        <p:tgtEl>
                                          <p:spTgt spid="19"/>
                                        </p:tgtEl>
                                        <p:attrNameLst>
                                          <p:attrName>ppt_x</p:attrName>
                                        </p:attrNameLst>
                                      </p:cBhvr>
                                      <p:tavLst>
                                        <p:tav tm="0">
                                          <p:val>
                                            <p:strVal val="#ppt_x"/>
                                          </p:val>
                                        </p:tav>
                                        <p:tav tm="100000">
                                          <p:val>
                                            <p:strVal val="#ppt_x"/>
                                          </p:val>
                                        </p:tav>
                                      </p:tavLst>
                                    </p:anim>
                                    <p:anim calcmode="lin" valueType="num">
                                      <p:cBhvr>
                                        <p:cTn id="83" dur="5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bldLvl="0" animBg="1" autoUpdateAnimBg="0"/>
      <p:bldP spid="14" grpId="0" bldLvl="0" animBg="1" autoUpdateAnimBg="0"/>
      <p:bldP spid="15" grpId="0"/>
      <p:bldP spid="16" grpId="0"/>
      <p:bldP spid="17" grpId="0" autoUpdateAnimBg="0"/>
      <p:bldP spid="18" grpId="0" autoUpdateAnimBg="0"/>
      <p:bldP spid="19" grpId="0"/>
      <p:bldP spid="20" grpId="0" bldLvl="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矩形 2"/>
          <p:cNvSpPr/>
          <p:nvPr/>
        </p:nvSpPr>
        <p:spPr>
          <a:xfrm>
            <a:off x="348488" y="1068719"/>
            <a:ext cx="3748797" cy="2690103"/>
          </a:xfrm>
          <a:prstGeom prst="rect">
            <a:avLst/>
          </a:prstGeom>
          <a:blipFill dpi="0" rotWithShape="1">
            <a:blip r:embed="rId2" cstate="print">
              <a:grayscl/>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矩形 3"/>
          <p:cNvSpPr/>
          <p:nvPr/>
        </p:nvSpPr>
        <p:spPr>
          <a:xfrm>
            <a:off x="4226242" y="1068719"/>
            <a:ext cx="3748797" cy="2690103"/>
          </a:xfrm>
          <a:prstGeom prst="rect">
            <a:avLst/>
          </a:prstGeom>
          <a:gradFill>
            <a:gsLst>
              <a:gs pos="100000">
                <a:srgbClr val="8D0780"/>
              </a:gs>
              <a:gs pos="0">
                <a:srgbClr val="182983">
                  <a:alpha val="90000"/>
                </a:srgbClr>
              </a:gs>
            </a:gsLst>
            <a:lin ang="81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348488" y="3923955"/>
            <a:ext cx="3748797" cy="2690103"/>
          </a:xfrm>
          <a:prstGeom prst="rect">
            <a:avLst/>
          </a:prstGeom>
          <a:gradFill>
            <a:gsLst>
              <a:gs pos="100000">
                <a:srgbClr val="8D0780"/>
              </a:gs>
              <a:gs pos="0">
                <a:srgbClr val="182983">
                  <a:alpha val="90000"/>
                </a:srgbClr>
              </a:gs>
            </a:gsLst>
            <a:lin ang="81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矩形 7"/>
          <p:cNvSpPr/>
          <p:nvPr/>
        </p:nvSpPr>
        <p:spPr>
          <a:xfrm>
            <a:off x="8094717" y="3923954"/>
            <a:ext cx="3748797" cy="2690103"/>
          </a:xfrm>
          <a:prstGeom prst="rect">
            <a:avLst/>
          </a:prstGeom>
          <a:gradFill>
            <a:gsLst>
              <a:gs pos="100000">
                <a:srgbClr val="8D0780"/>
              </a:gs>
              <a:gs pos="0">
                <a:srgbClr val="182983">
                  <a:alpha val="90000"/>
                </a:srgbClr>
              </a:gs>
            </a:gsLst>
            <a:lin ang="8100000" scaled="1"/>
          </a:gra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TextBox 3"/>
          <p:cNvSpPr>
            <a:spLocks noChangeArrowheads="1"/>
          </p:cNvSpPr>
          <p:nvPr/>
        </p:nvSpPr>
        <p:spPr bwMode="auto">
          <a:xfrm>
            <a:off x="4849045" y="1716043"/>
            <a:ext cx="256345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0" name="TextBox 3"/>
          <p:cNvSpPr>
            <a:spLocks noChangeArrowheads="1"/>
          </p:cNvSpPr>
          <p:nvPr/>
        </p:nvSpPr>
        <p:spPr bwMode="auto">
          <a:xfrm>
            <a:off x="678263" y="4688703"/>
            <a:ext cx="2562756"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1" name="TextBox 3"/>
          <p:cNvSpPr>
            <a:spLocks noChangeArrowheads="1"/>
          </p:cNvSpPr>
          <p:nvPr/>
        </p:nvSpPr>
        <p:spPr bwMode="auto">
          <a:xfrm>
            <a:off x="8681367" y="4688703"/>
            <a:ext cx="2639602"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50000"/>
              </a:lnSpc>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点击请替换文字内容</a:t>
            </a:r>
          </a:p>
          <a:p>
            <a:pPr algn="just">
              <a:lnSpc>
                <a:spcPct val="150000"/>
              </a:lnSpc>
            </a:pPr>
            <a:r>
              <a:rPr lang="zh-CN" altLang="en-US" sz="800" dirty="0">
                <a:solidFill>
                  <a:schemeClr val="bg1"/>
                </a:solidFill>
                <a:latin typeface="微软雅黑" panose="020B0503020204020204" pitchFamily="34" charset="-122"/>
                <a:ea typeface="微软雅黑" panose="020B0503020204020204" pitchFamily="34" charset="-122"/>
                <a:cs typeface="+mn-ea"/>
                <a:sym typeface="+mn-lt"/>
              </a:rPr>
              <a:t>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请替换文字内容，添加相关标题，修改文字内容，也可以直接复制你的内容到此。</a:t>
            </a:r>
          </a:p>
        </p:txBody>
      </p:sp>
      <p:sp>
        <p:nvSpPr>
          <p:cNvPr id="12" name="矩形 32"/>
          <p:cNvSpPr/>
          <p:nvPr/>
        </p:nvSpPr>
        <p:spPr>
          <a:xfrm flipH="1">
            <a:off x="4306452" y="2863650"/>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3" name="矩形 32"/>
          <p:cNvSpPr/>
          <p:nvPr/>
        </p:nvSpPr>
        <p:spPr>
          <a:xfrm>
            <a:off x="2897615" y="5783055"/>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sp>
        <p:nvSpPr>
          <p:cNvPr id="14" name="矩形 32"/>
          <p:cNvSpPr/>
          <p:nvPr/>
        </p:nvSpPr>
        <p:spPr>
          <a:xfrm rot="16200000">
            <a:off x="8120748" y="3907204"/>
            <a:ext cx="866750" cy="900254"/>
          </a:xfrm>
          <a:custGeom>
            <a:avLst/>
            <a:gdLst/>
            <a:ahLst/>
            <a:cxnLst/>
            <a:rect l="l" t="t" r="r" b="b"/>
            <a:pathLst>
              <a:path w="1862852" h="1934859">
                <a:moveTo>
                  <a:pt x="895422" y="0"/>
                </a:moveTo>
                <a:lnTo>
                  <a:pt x="1862852" y="967430"/>
                </a:lnTo>
                <a:lnTo>
                  <a:pt x="1830523" y="999758"/>
                </a:lnTo>
                <a:lnTo>
                  <a:pt x="1830523" y="999758"/>
                </a:lnTo>
                <a:lnTo>
                  <a:pt x="895421" y="1934859"/>
                </a:lnTo>
                <a:lnTo>
                  <a:pt x="863093" y="1902531"/>
                </a:lnTo>
                <a:lnTo>
                  <a:pt x="1770654" y="994970"/>
                </a:lnTo>
                <a:lnTo>
                  <a:pt x="0" y="994970"/>
                </a:lnTo>
                <a:lnTo>
                  <a:pt x="0" y="949251"/>
                </a:lnTo>
                <a:lnTo>
                  <a:pt x="1780016" y="949251"/>
                </a:lnTo>
                <a:lnTo>
                  <a:pt x="863094" y="3232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latin typeface="微软雅黑" panose="020B0503020204020204" pitchFamily="34" charset="-122"/>
              <a:ea typeface="微软雅黑" panose="020B0503020204020204" pitchFamily="34" charset="-122"/>
              <a:cs typeface="+mn-ea"/>
              <a:sym typeface="+mn-lt"/>
            </a:endParaRPr>
          </a:p>
        </p:txBody>
      </p:sp>
      <p:pic>
        <p:nvPicPr>
          <p:cNvPr id="15" name="图片 14"/>
          <p:cNvPicPr>
            <a:picLocks/>
          </p:cNvPicPr>
          <p:nvPr/>
        </p:nvPicPr>
        <p:blipFill>
          <a:blip r:embed="rId3"/>
          <a:stretch>
            <a:fillRect/>
          </a:stretch>
        </p:blipFill>
        <p:spPr>
          <a:xfrm>
            <a:off x="8094717" y="994687"/>
            <a:ext cx="3747600" cy="2689200"/>
          </a:xfrm>
          <a:prstGeom prst="rect">
            <a:avLst/>
          </a:prstGeom>
        </p:spPr>
      </p:pic>
      <p:sp>
        <p:nvSpPr>
          <p:cNvPr id="16" name="矩形 15"/>
          <p:cNvSpPr/>
          <p:nvPr/>
        </p:nvSpPr>
        <p:spPr>
          <a:xfrm>
            <a:off x="4227439" y="3859541"/>
            <a:ext cx="3747600" cy="2689200"/>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5" rIns="91431" bIns="45715"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ppt_x</p:attrName>
                                        </p:attrNameLst>
                                      </p:cBhvr>
                                      <p:tavLst>
                                        <p:tav tm="0">
                                          <p:val>
                                            <p:fltVal val="0.5"/>
                                          </p:val>
                                        </p:tav>
                                        <p:tav tm="100000">
                                          <p:val>
                                            <p:strVal val="#ppt_x"/>
                                          </p:val>
                                        </p:tav>
                                      </p:tavLst>
                                    </p:anim>
                                    <p:anim calcmode="lin" valueType="num">
                                      <p:cBhvr>
                                        <p:cTn id="10" dur="500" fill="hold"/>
                                        <p:tgtEl>
                                          <p:spTgt spid="3"/>
                                        </p:tgtEl>
                                        <p:attrNameLst>
                                          <p:attrName>ppt_y</p:attrName>
                                        </p:attrNameLst>
                                      </p:cBhvr>
                                      <p:tavLst>
                                        <p:tav tm="0">
                                          <p:val>
                                            <p:fltVal val="0.5"/>
                                          </p:val>
                                        </p:tav>
                                        <p:tav tm="100000">
                                          <p:val>
                                            <p:strVal val="#ppt_y"/>
                                          </p:val>
                                        </p:tav>
                                      </p:tavLst>
                                    </p:anim>
                                  </p:childTnLst>
                                </p:cTn>
                              </p:par>
                              <p:par>
                                <p:cTn id="11" presetID="49" presetClass="entr" presetSubtype="0" decel="100000" fill="hold" grpId="1" nodeType="with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 calcmode="lin" valueType="num">
                                      <p:cBhvr>
                                        <p:cTn id="15" dur="500" fill="hold"/>
                                        <p:tgtEl>
                                          <p:spTgt spid="3"/>
                                        </p:tgtEl>
                                        <p:attrNameLst>
                                          <p:attrName>style.rotation</p:attrName>
                                        </p:attrNameLst>
                                      </p:cBhvr>
                                      <p:tavLst>
                                        <p:tav tm="0">
                                          <p:val>
                                            <p:fltVal val="360"/>
                                          </p:val>
                                        </p:tav>
                                        <p:tav tm="100000">
                                          <p:val>
                                            <p:fltVal val="0"/>
                                          </p:val>
                                        </p:tav>
                                      </p:tavLst>
                                    </p:anim>
                                    <p:animEffect transition="in" filter="fade">
                                      <p:cBhvr>
                                        <p:cTn id="16" dur="500"/>
                                        <p:tgtEl>
                                          <p:spTgt spid="3"/>
                                        </p:tgtEl>
                                      </p:cBhvr>
                                    </p:animEffect>
                                  </p:childTnLst>
                                </p:cTn>
                              </p:par>
                              <p:par>
                                <p:cTn id="17" presetID="23" presetClass="entr" presetSubtype="528"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par>
                                <p:cTn id="23" presetID="49" presetClass="entr" presetSubtype="0" decel="100000" fill="hold" grpId="1"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 calcmode="lin" valueType="num">
                                      <p:cBhvr>
                                        <p:cTn id="27" dur="500" fill="hold"/>
                                        <p:tgtEl>
                                          <p:spTgt spid="4"/>
                                        </p:tgtEl>
                                        <p:attrNameLst>
                                          <p:attrName>style.rotation</p:attrName>
                                        </p:attrNameLst>
                                      </p:cBhvr>
                                      <p:tavLst>
                                        <p:tav tm="0">
                                          <p:val>
                                            <p:fltVal val="360"/>
                                          </p:val>
                                        </p:tav>
                                        <p:tav tm="100000">
                                          <p:val>
                                            <p:fltVal val="0"/>
                                          </p:val>
                                        </p:tav>
                                      </p:tavLst>
                                    </p:anim>
                                    <p:animEffect transition="in" filter="fade">
                                      <p:cBhvr>
                                        <p:cTn id="28" dur="500"/>
                                        <p:tgtEl>
                                          <p:spTgt spid="4"/>
                                        </p:tgtEl>
                                      </p:cBhvr>
                                    </p:animEffect>
                                  </p:childTnLst>
                                </p:cTn>
                              </p:par>
                              <p:par>
                                <p:cTn id="29" presetID="23" presetClass="entr" presetSubtype="528"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p:cTn id="31" dur="500" fill="hold"/>
                                        <p:tgtEl>
                                          <p:spTgt spid="6"/>
                                        </p:tgtEl>
                                        <p:attrNameLst>
                                          <p:attrName>ppt_w</p:attrName>
                                        </p:attrNameLst>
                                      </p:cBhvr>
                                      <p:tavLst>
                                        <p:tav tm="0">
                                          <p:val>
                                            <p:fltVal val="0"/>
                                          </p:val>
                                        </p:tav>
                                        <p:tav tm="100000">
                                          <p:val>
                                            <p:strVal val="#ppt_w"/>
                                          </p:val>
                                        </p:tav>
                                      </p:tavLst>
                                    </p:anim>
                                    <p:anim calcmode="lin" valueType="num">
                                      <p:cBhvr>
                                        <p:cTn id="32" dur="500" fill="hold"/>
                                        <p:tgtEl>
                                          <p:spTgt spid="6"/>
                                        </p:tgtEl>
                                        <p:attrNameLst>
                                          <p:attrName>ppt_h</p:attrName>
                                        </p:attrNameLst>
                                      </p:cBhvr>
                                      <p:tavLst>
                                        <p:tav tm="0">
                                          <p:val>
                                            <p:fltVal val="0"/>
                                          </p:val>
                                        </p:tav>
                                        <p:tav tm="100000">
                                          <p:val>
                                            <p:strVal val="#ppt_h"/>
                                          </p:val>
                                        </p:tav>
                                      </p:tavLst>
                                    </p:anim>
                                    <p:anim calcmode="lin" valueType="num">
                                      <p:cBhvr>
                                        <p:cTn id="33" dur="500" fill="hold"/>
                                        <p:tgtEl>
                                          <p:spTgt spid="6"/>
                                        </p:tgtEl>
                                        <p:attrNameLst>
                                          <p:attrName>ppt_x</p:attrName>
                                        </p:attrNameLst>
                                      </p:cBhvr>
                                      <p:tavLst>
                                        <p:tav tm="0">
                                          <p:val>
                                            <p:fltVal val="0.5"/>
                                          </p:val>
                                        </p:tav>
                                        <p:tav tm="100000">
                                          <p:val>
                                            <p:strVal val="#ppt_x"/>
                                          </p:val>
                                        </p:tav>
                                      </p:tavLst>
                                    </p:anim>
                                    <p:anim calcmode="lin" valueType="num">
                                      <p:cBhvr>
                                        <p:cTn id="34" dur="500" fill="hold"/>
                                        <p:tgtEl>
                                          <p:spTgt spid="6"/>
                                        </p:tgtEl>
                                        <p:attrNameLst>
                                          <p:attrName>ppt_y</p:attrName>
                                        </p:attrNameLst>
                                      </p:cBhvr>
                                      <p:tavLst>
                                        <p:tav tm="0">
                                          <p:val>
                                            <p:fltVal val="0.5"/>
                                          </p:val>
                                        </p:tav>
                                        <p:tav tm="100000">
                                          <p:val>
                                            <p:strVal val="#ppt_y"/>
                                          </p:val>
                                        </p:tav>
                                      </p:tavLst>
                                    </p:anim>
                                  </p:childTnLst>
                                </p:cTn>
                              </p:par>
                              <p:par>
                                <p:cTn id="35" presetID="49" presetClass="entr" presetSubtype="0" decel="100000" fill="hold" grpId="1" nodeType="with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p:cTn id="37" dur="500" fill="hold"/>
                                        <p:tgtEl>
                                          <p:spTgt spid="6"/>
                                        </p:tgtEl>
                                        <p:attrNameLst>
                                          <p:attrName>ppt_w</p:attrName>
                                        </p:attrNameLst>
                                      </p:cBhvr>
                                      <p:tavLst>
                                        <p:tav tm="0">
                                          <p:val>
                                            <p:fltVal val="0"/>
                                          </p:val>
                                        </p:tav>
                                        <p:tav tm="100000">
                                          <p:val>
                                            <p:strVal val="#ppt_w"/>
                                          </p:val>
                                        </p:tav>
                                      </p:tavLst>
                                    </p:anim>
                                    <p:anim calcmode="lin" valueType="num">
                                      <p:cBhvr>
                                        <p:cTn id="38" dur="500" fill="hold"/>
                                        <p:tgtEl>
                                          <p:spTgt spid="6"/>
                                        </p:tgtEl>
                                        <p:attrNameLst>
                                          <p:attrName>ppt_h</p:attrName>
                                        </p:attrNameLst>
                                      </p:cBhvr>
                                      <p:tavLst>
                                        <p:tav tm="0">
                                          <p:val>
                                            <p:fltVal val="0"/>
                                          </p:val>
                                        </p:tav>
                                        <p:tav tm="100000">
                                          <p:val>
                                            <p:strVal val="#ppt_h"/>
                                          </p:val>
                                        </p:tav>
                                      </p:tavLst>
                                    </p:anim>
                                    <p:anim calcmode="lin" valueType="num">
                                      <p:cBhvr>
                                        <p:cTn id="39" dur="500" fill="hold"/>
                                        <p:tgtEl>
                                          <p:spTgt spid="6"/>
                                        </p:tgtEl>
                                        <p:attrNameLst>
                                          <p:attrName>style.rotation</p:attrName>
                                        </p:attrNameLst>
                                      </p:cBhvr>
                                      <p:tavLst>
                                        <p:tav tm="0">
                                          <p:val>
                                            <p:fltVal val="360"/>
                                          </p:val>
                                        </p:tav>
                                        <p:tav tm="100000">
                                          <p:val>
                                            <p:fltVal val="0"/>
                                          </p:val>
                                        </p:tav>
                                      </p:tavLst>
                                    </p:anim>
                                    <p:animEffect transition="in" filter="fade">
                                      <p:cBhvr>
                                        <p:cTn id="40" dur="500"/>
                                        <p:tgtEl>
                                          <p:spTgt spid="6"/>
                                        </p:tgtEl>
                                      </p:cBhvr>
                                    </p:animEffect>
                                  </p:childTnLst>
                                </p:cTn>
                              </p:par>
                              <p:par>
                                <p:cTn id="41" presetID="23" presetClass="entr" presetSubtype="528"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p:cTn id="43" dur="500" fill="hold"/>
                                        <p:tgtEl>
                                          <p:spTgt spid="8"/>
                                        </p:tgtEl>
                                        <p:attrNameLst>
                                          <p:attrName>ppt_w</p:attrName>
                                        </p:attrNameLst>
                                      </p:cBhvr>
                                      <p:tavLst>
                                        <p:tav tm="0">
                                          <p:val>
                                            <p:fltVal val="0"/>
                                          </p:val>
                                        </p:tav>
                                        <p:tav tm="100000">
                                          <p:val>
                                            <p:strVal val="#ppt_w"/>
                                          </p:val>
                                        </p:tav>
                                      </p:tavLst>
                                    </p:anim>
                                    <p:anim calcmode="lin" valueType="num">
                                      <p:cBhvr>
                                        <p:cTn id="44" dur="500" fill="hold"/>
                                        <p:tgtEl>
                                          <p:spTgt spid="8"/>
                                        </p:tgtEl>
                                        <p:attrNameLst>
                                          <p:attrName>ppt_h</p:attrName>
                                        </p:attrNameLst>
                                      </p:cBhvr>
                                      <p:tavLst>
                                        <p:tav tm="0">
                                          <p:val>
                                            <p:fltVal val="0"/>
                                          </p:val>
                                        </p:tav>
                                        <p:tav tm="100000">
                                          <p:val>
                                            <p:strVal val="#ppt_h"/>
                                          </p:val>
                                        </p:tav>
                                      </p:tavLst>
                                    </p:anim>
                                    <p:anim calcmode="lin" valueType="num">
                                      <p:cBhvr>
                                        <p:cTn id="45" dur="500" fill="hold"/>
                                        <p:tgtEl>
                                          <p:spTgt spid="8"/>
                                        </p:tgtEl>
                                        <p:attrNameLst>
                                          <p:attrName>ppt_x</p:attrName>
                                        </p:attrNameLst>
                                      </p:cBhvr>
                                      <p:tavLst>
                                        <p:tav tm="0">
                                          <p:val>
                                            <p:fltVal val="0.5"/>
                                          </p:val>
                                        </p:tav>
                                        <p:tav tm="100000">
                                          <p:val>
                                            <p:strVal val="#ppt_x"/>
                                          </p:val>
                                        </p:tav>
                                      </p:tavLst>
                                    </p:anim>
                                    <p:anim calcmode="lin" valueType="num">
                                      <p:cBhvr>
                                        <p:cTn id="46" dur="500" fill="hold"/>
                                        <p:tgtEl>
                                          <p:spTgt spid="8"/>
                                        </p:tgtEl>
                                        <p:attrNameLst>
                                          <p:attrName>ppt_y</p:attrName>
                                        </p:attrNameLst>
                                      </p:cBhvr>
                                      <p:tavLst>
                                        <p:tav tm="0">
                                          <p:val>
                                            <p:fltVal val="0.5"/>
                                          </p:val>
                                        </p:tav>
                                        <p:tav tm="100000">
                                          <p:val>
                                            <p:strVal val="#ppt_y"/>
                                          </p:val>
                                        </p:tav>
                                      </p:tavLst>
                                    </p:anim>
                                  </p:childTnLst>
                                </p:cTn>
                              </p:par>
                              <p:par>
                                <p:cTn id="47" presetID="49" presetClass="entr" presetSubtype="0" decel="100000" fill="hold" grpId="1" nodeType="with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fltVal val="0"/>
                                          </p:val>
                                        </p:tav>
                                        <p:tav tm="100000">
                                          <p:val>
                                            <p:strVal val="#ppt_h"/>
                                          </p:val>
                                        </p:tav>
                                      </p:tavLst>
                                    </p:anim>
                                    <p:anim calcmode="lin" valueType="num">
                                      <p:cBhvr>
                                        <p:cTn id="51" dur="500" fill="hold"/>
                                        <p:tgtEl>
                                          <p:spTgt spid="8"/>
                                        </p:tgtEl>
                                        <p:attrNameLst>
                                          <p:attrName>style.rotation</p:attrName>
                                        </p:attrNameLst>
                                      </p:cBhvr>
                                      <p:tavLst>
                                        <p:tav tm="0">
                                          <p:val>
                                            <p:fltVal val="360"/>
                                          </p:val>
                                        </p:tav>
                                        <p:tav tm="100000">
                                          <p:val>
                                            <p:fltVal val="0"/>
                                          </p:val>
                                        </p:tav>
                                      </p:tavLst>
                                    </p:anim>
                                    <p:animEffect transition="in" filter="fade">
                                      <p:cBhvr>
                                        <p:cTn id="52" dur="500"/>
                                        <p:tgtEl>
                                          <p:spTgt spid="8"/>
                                        </p:tgtEl>
                                      </p:cBhvr>
                                    </p:animEffect>
                                  </p:childTnLst>
                                </p:cTn>
                              </p:par>
                            </p:childTnLst>
                          </p:cTn>
                        </p:par>
                        <p:par>
                          <p:cTn id="53" fill="hold">
                            <p:stCondLst>
                              <p:cond delay="500"/>
                            </p:stCondLst>
                            <p:childTnLst>
                              <p:par>
                                <p:cTn id="54" presetID="2" presetClass="entr" presetSubtype="2"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 calcmode="lin" valueType="num">
                                      <p:cBhvr additive="base">
                                        <p:cTn id="56" dur="500" fill="hold"/>
                                        <p:tgtEl>
                                          <p:spTgt spid="9"/>
                                        </p:tgtEl>
                                        <p:attrNameLst>
                                          <p:attrName>ppt_x</p:attrName>
                                        </p:attrNameLst>
                                      </p:cBhvr>
                                      <p:tavLst>
                                        <p:tav tm="0">
                                          <p:val>
                                            <p:strVal val="1+#ppt_w/2"/>
                                          </p:val>
                                        </p:tav>
                                        <p:tav tm="100000">
                                          <p:val>
                                            <p:strVal val="#ppt_x"/>
                                          </p:val>
                                        </p:tav>
                                      </p:tavLst>
                                    </p:anim>
                                    <p:anim calcmode="lin" valueType="num">
                                      <p:cBhvr additive="base">
                                        <p:cTn id="57" dur="500" fill="hold"/>
                                        <p:tgtEl>
                                          <p:spTgt spid="9"/>
                                        </p:tgtEl>
                                        <p:attrNameLst>
                                          <p:attrName>ppt_y</p:attrName>
                                        </p:attrNameLst>
                                      </p:cBhvr>
                                      <p:tavLst>
                                        <p:tav tm="0">
                                          <p:val>
                                            <p:strVal val="#ppt_y"/>
                                          </p:val>
                                        </p:tav>
                                        <p:tav tm="100000">
                                          <p:val>
                                            <p:strVal val="#ppt_y"/>
                                          </p:val>
                                        </p:tav>
                                      </p:tavLst>
                                    </p:anim>
                                  </p:childTnLst>
                                </p:cTn>
                              </p:par>
                            </p:childTnLst>
                          </p:cTn>
                        </p:par>
                        <p:par>
                          <p:cTn id="58" fill="hold">
                            <p:stCondLst>
                              <p:cond delay="1000"/>
                            </p:stCondLst>
                            <p:childTnLst>
                              <p:par>
                                <p:cTn id="59" presetID="12" presetClass="entr" presetSubtype="2" fill="hold" grpId="0" nodeType="after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1000"/>
                                        <p:tgtEl>
                                          <p:spTgt spid="12"/>
                                        </p:tgtEl>
                                        <p:attrNameLst>
                                          <p:attrName>ppt_x</p:attrName>
                                        </p:attrNameLst>
                                      </p:cBhvr>
                                      <p:tavLst>
                                        <p:tav tm="0">
                                          <p:val>
                                            <p:strVal val="#ppt_x+#ppt_w*1.125000"/>
                                          </p:val>
                                        </p:tav>
                                        <p:tav tm="100000">
                                          <p:val>
                                            <p:strVal val="#ppt_x"/>
                                          </p:val>
                                        </p:tav>
                                      </p:tavLst>
                                    </p:anim>
                                    <p:animEffect transition="in" filter="wipe(left)">
                                      <p:cBhvr>
                                        <p:cTn id="62" dur="1000"/>
                                        <p:tgtEl>
                                          <p:spTgt spid="12"/>
                                        </p:tgtEl>
                                      </p:cBhvr>
                                    </p:animEffect>
                                  </p:childTnLst>
                                </p:cTn>
                              </p:par>
                            </p:childTnLst>
                          </p:cTn>
                        </p:par>
                        <p:par>
                          <p:cTn id="63" fill="hold">
                            <p:stCondLst>
                              <p:cond delay="2000"/>
                            </p:stCondLst>
                            <p:childTnLst>
                              <p:par>
                                <p:cTn id="64" presetID="2" presetClass="entr" presetSubtype="2" fill="hold" grpId="0" nodeType="afterEffect">
                                  <p:stCondLst>
                                    <p:cond delay="0"/>
                                  </p:stCondLst>
                                  <p:childTnLst>
                                    <p:set>
                                      <p:cBhvr>
                                        <p:cTn id="65" dur="1" fill="hold">
                                          <p:stCondLst>
                                            <p:cond delay="0"/>
                                          </p:stCondLst>
                                        </p:cTn>
                                        <p:tgtEl>
                                          <p:spTgt spid="10"/>
                                        </p:tgtEl>
                                        <p:attrNameLst>
                                          <p:attrName>style.visibility</p:attrName>
                                        </p:attrNameLst>
                                      </p:cBhvr>
                                      <p:to>
                                        <p:strVal val="visible"/>
                                      </p:to>
                                    </p:set>
                                    <p:anim calcmode="lin" valueType="num">
                                      <p:cBhvr additive="base">
                                        <p:cTn id="66" dur="500" fill="hold"/>
                                        <p:tgtEl>
                                          <p:spTgt spid="10"/>
                                        </p:tgtEl>
                                        <p:attrNameLst>
                                          <p:attrName>ppt_x</p:attrName>
                                        </p:attrNameLst>
                                      </p:cBhvr>
                                      <p:tavLst>
                                        <p:tav tm="0">
                                          <p:val>
                                            <p:strVal val="1+#ppt_w/2"/>
                                          </p:val>
                                        </p:tav>
                                        <p:tav tm="100000">
                                          <p:val>
                                            <p:strVal val="#ppt_x"/>
                                          </p:val>
                                        </p:tav>
                                      </p:tavLst>
                                    </p:anim>
                                    <p:anim calcmode="lin" valueType="num">
                                      <p:cBhvr additive="base">
                                        <p:cTn id="67" dur="500" fill="hold"/>
                                        <p:tgtEl>
                                          <p:spTgt spid="10"/>
                                        </p:tgtEl>
                                        <p:attrNameLst>
                                          <p:attrName>ppt_y</p:attrName>
                                        </p:attrNameLst>
                                      </p:cBhvr>
                                      <p:tavLst>
                                        <p:tav tm="0">
                                          <p:val>
                                            <p:strVal val="#ppt_y"/>
                                          </p:val>
                                        </p:tav>
                                        <p:tav tm="100000">
                                          <p:val>
                                            <p:strVal val="#ppt_y"/>
                                          </p:val>
                                        </p:tav>
                                      </p:tavLst>
                                    </p:anim>
                                  </p:childTnLst>
                                </p:cTn>
                              </p:par>
                            </p:childTnLst>
                          </p:cTn>
                        </p:par>
                        <p:par>
                          <p:cTn id="68" fill="hold">
                            <p:stCondLst>
                              <p:cond delay="2500"/>
                            </p:stCondLst>
                            <p:childTnLst>
                              <p:par>
                                <p:cTn id="69" presetID="12" presetClass="entr" presetSubtype="8" fill="hold" grpId="0" nodeType="afterEffect">
                                  <p:stCondLst>
                                    <p:cond delay="0"/>
                                  </p:stCondLst>
                                  <p:childTnLst>
                                    <p:set>
                                      <p:cBhvr>
                                        <p:cTn id="70" dur="1" fill="hold">
                                          <p:stCondLst>
                                            <p:cond delay="0"/>
                                          </p:stCondLst>
                                        </p:cTn>
                                        <p:tgtEl>
                                          <p:spTgt spid="13"/>
                                        </p:tgtEl>
                                        <p:attrNameLst>
                                          <p:attrName>style.visibility</p:attrName>
                                        </p:attrNameLst>
                                      </p:cBhvr>
                                      <p:to>
                                        <p:strVal val="visible"/>
                                      </p:to>
                                    </p:set>
                                    <p:anim calcmode="lin" valueType="num">
                                      <p:cBhvr additive="base">
                                        <p:cTn id="71" dur="1000"/>
                                        <p:tgtEl>
                                          <p:spTgt spid="13"/>
                                        </p:tgtEl>
                                        <p:attrNameLst>
                                          <p:attrName>ppt_x</p:attrName>
                                        </p:attrNameLst>
                                      </p:cBhvr>
                                      <p:tavLst>
                                        <p:tav tm="0">
                                          <p:val>
                                            <p:strVal val="#ppt_x-#ppt_w*1.125000"/>
                                          </p:val>
                                        </p:tav>
                                        <p:tav tm="100000">
                                          <p:val>
                                            <p:strVal val="#ppt_x"/>
                                          </p:val>
                                        </p:tav>
                                      </p:tavLst>
                                    </p:anim>
                                    <p:animEffect transition="in" filter="wipe(right)">
                                      <p:cBhvr>
                                        <p:cTn id="72" dur="1000"/>
                                        <p:tgtEl>
                                          <p:spTgt spid="13"/>
                                        </p:tgtEl>
                                      </p:cBhvr>
                                    </p:animEffect>
                                  </p:childTnLst>
                                </p:cTn>
                              </p:par>
                            </p:childTnLst>
                          </p:cTn>
                        </p:par>
                        <p:par>
                          <p:cTn id="73" fill="hold">
                            <p:stCondLst>
                              <p:cond delay="3500"/>
                            </p:stCondLst>
                            <p:childTnLst>
                              <p:par>
                                <p:cTn id="74" presetID="2" presetClass="entr" presetSubtype="2" fill="hold" grpId="0" nodeType="after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1+#ppt_w/2"/>
                                          </p:val>
                                        </p:tav>
                                        <p:tav tm="100000">
                                          <p:val>
                                            <p:strVal val="#ppt_x"/>
                                          </p:val>
                                        </p:tav>
                                      </p:tavLst>
                                    </p:anim>
                                    <p:anim calcmode="lin" valueType="num">
                                      <p:cBhvr additive="base">
                                        <p:cTn id="77" dur="500" fill="hold"/>
                                        <p:tgtEl>
                                          <p:spTgt spid="11"/>
                                        </p:tgtEl>
                                        <p:attrNameLst>
                                          <p:attrName>ppt_y</p:attrName>
                                        </p:attrNameLst>
                                      </p:cBhvr>
                                      <p:tavLst>
                                        <p:tav tm="0">
                                          <p:val>
                                            <p:strVal val="#ppt_y"/>
                                          </p:val>
                                        </p:tav>
                                        <p:tav tm="100000">
                                          <p:val>
                                            <p:strVal val="#ppt_y"/>
                                          </p:val>
                                        </p:tav>
                                      </p:tavLst>
                                    </p:anim>
                                  </p:childTnLst>
                                </p:cTn>
                              </p:par>
                            </p:childTnLst>
                          </p:cTn>
                        </p:par>
                        <p:par>
                          <p:cTn id="78" fill="hold">
                            <p:stCondLst>
                              <p:cond delay="4000"/>
                            </p:stCondLst>
                            <p:childTnLst>
                              <p:par>
                                <p:cTn id="79" presetID="12" presetClass="entr" presetSubtype="4"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additive="base">
                                        <p:cTn id="81" dur="1000"/>
                                        <p:tgtEl>
                                          <p:spTgt spid="14"/>
                                        </p:tgtEl>
                                        <p:attrNameLst>
                                          <p:attrName>ppt_y</p:attrName>
                                        </p:attrNameLst>
                                      </p:cBhvr>
                                      <p:tavLst>
                                        <p:tav tm="0">
                                          <p:val>
                                            <p:strVal val="#ppt_y+#ppt_h*1.125000"/>
                                          </p:val>
                                        </p:tav>
                                        <p:tav tm="100000">
                                          <p:val>
                                            <p:strVal val="#ppt_y"/>
                                          </p:val>
                                        </p:tav>
                                      </p:tavLst>
                                    </p:anim>
                                    <p:animEffect transition="in" filter="wipe(up)">
                                      <p:cBhvr>
                                        <p:cTn id="82" dur="1000"/>
                                        <p:tgtEl>
                                          <p:spTgt spid="1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6"/>
                                        </p:tgtEl>
                                        <p:attrNameLst>
                                          <p:attrName>style.visibility</p:attrName>
                                        </p:attrNameLst>
                                      </p:cBhvr>
                                      <p:to>
                                        <p:strVal val="visible"/>
                                      </p:to>
                                    </p:set>
                                    <p:animEffect transition="in" filter="fade">
                                      <p:cBhvr>
                                        <p:cTn id="8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3" grpId="1" bldLvl="0" animBg="1"/>
      <p:bldP spid="4" grpId="0" bldLvl="0" animBg="1"/>
      <p:bldP spid="4" grpId="1" bldLvl="0" animBg="1"/>
      <p:bldP spid="6" grpId="0" bldLvl="0" animBg="1"/>
      <p:bldP spid="6" grpId="1" bldLvl="0" animBg="1"/>
      <p:bldP spid="8" grpId="0" bldLvl="0" animBg="1"/>
      <p:bldP spid="8" grpId="1" bldLvl="0" animBg="1"/>
      <p:bldP spid="9" grpId="0"/>
      <p:bldP spid="10" grpId="0"/>
      <p:bldP spid="11" grpId="0"/>
      <p:bldP spid="12" grpId="0" bldLvl="0" animBg="1"/>
      <p:bldP spid="13" grpId="0" bldLvl="0" animBg="1"/>
      <p:bldP spid="14" grpId="0" bldLvl="0" animBg="1"/>
      <p:bldP spid="1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19"/>
          <p:cNvGrpSpPr/>
          <p:nvPr/>
        </p:nvGrpSpPr>
        <p:grpSpPr>
          <a:xfrm>
            <a:off x="1362449" y="1588456"/>
            <a:ext cx="35993" cy="2364481"/>
            <a:chOff x="1331651" y="1597980"/>
            <a:chExt cx="36000" cy="2364481"/>
          </a:xfrm>
          <a:solidFill>
            <a:schemeClr val="tx1">
              <a:lumMod val="75000"/>
              <a:lumOff val="25000"/>
            </a:schemeClr>
          </a:solidFill>
        </p:grpSpPr>
        <p:cxnSp>
          <p:nvCxnSpPr>
            <p:cNvPr id="4" name="直接连接符 12"/>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1331651" y="1597980"/>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6" name="组合 23"/>
          <p:cNvGrpSpPr/>
          <p:nvPr/>
        </p:nvGrpSpPr>
        <p:grpSpPr>
          <a:xfrm flipV="1">
            <a:off x="3772646" y="2945168"/>
            <a:ext cx="35993" cy="2390328"/>
            <a:chOff x="1331651" y="1572132"/>
            <a:chExt cx="36000" cy="2390327"/>
          </a:xfrm>
          <a:solidFill>
            <a:schemeClr val="tx1">
              <a:lumMod val="75000"/>
              <a:lumOff val="25000"/>
            </a:schemeClr>
          </a:solidFill>
        </p:grpSpPr>
        <p:cxnSp>
          <p:nvCxnSpPr>
            <p:cNvPr id="7" name="直接连接符 24"/>
            <p:cNvCxnSpPr/>
            <p:nvPr/>
          </p:nvCxnSpPr>
          <p:spPr>
            <a:xfrm>
              <a:off x="1331651" y="1576008"/>
              <a:ext cx="0" cy="238645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331651" y="1572132"/>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9" name="组合 28"/>
          <p:cNvGrpSpPr/>
          <p:nvPr/>
        </p:nvGrpSpPr>
        <p:grpSpPr>
          <a:xfrm>
            <a:off x="6182845" y="1588456"/>
            <a:ext cx="35993" cy="2364481"/>
            <a:chOff x="1331651" y="1597980"/>
            <a:chExt cx="36000" cy="2364481"/>
          </a:xfrm>
          <a:solidFill>
            <a:schemeClr val="tx1">
              <a:lumMod val="75000"/>
              <a:lumOff val="25000"/>
            </a:schemeClr>
          </a:solidFill>
        </p:grpSpPr>
        <p:cxnSp>
          <p:nvCxnSpPr>
            <p:cNvPr id="10" name="直接连接符 29"/>
            <p:cNvCxnSpPr/>
            <p:nvPr/>
          </p:nvCxnSpPr>
          <p:spPr>
            <a:xfrm>
              <a:off x="1331651" y="1597980"/>
              <a:ext cx="0" cy="236448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1331651" y="1597980"/>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2" name="组合 33"/>
          <p:cNvGrpSpPr/>
          <p:nvPr/>
        </p:nvGrpSpPr>
        <p:grpSpPr>
          <a:xfrm flipV="1">
            <a:off x="8593041" y="2945168"/>
            <a:ext cx="35993" cy="2390329"/>
            <a:chOff x="1331651" y="1572132"/>
            <a:chExt cx="36000" cy="2390328"/>
          </a:xfrm>
          <a:solidFill>
            <a:schemeClr val="tx1">
              <a:lumMod val="75000"/>
              <a:lumOff val="25000"/>
            </a:schemeClr>
          </a:solidFill>
        </p:grpSpPr>
        <p:cxnSp>
          <p:nvCxnSpPr>
            <p:cNvPr id="13" name="直接连接符 34"/>
            <p:cNvCxnSpPr/>
            <p:nvPr/>
          </p:nvCxnSpPr>
          <p:spPr>
            <a:xfrm>
              <a:off x="1331651" y="1576008"/>
              <a:ext cx="0" cy="2386452"/>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331651" y="1572132"/>
              <a:ext cx="36000" cy="1080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zh-CN" altLang="en-US" sz="1865" dirty="0">
                <a:latin typeface="微软雅黑" panose="020B0503020204020204" pitchFamily="34" charset="-122"/>
                <a:ea typeface="微软雅黑" panose="020B0503020204020204" pitchFamily="34" charset="-122"/>
                <a:cs typeface="+mn-ea"/>
                <a:sym typeface="+mn-lt"/>
              </a:endParaRPr>
            </a:p>
          </p:txBody>
        </p:sp>
      </p:grpSp>
      <p:grpSp>
        <p:nvGrpSpPr>
          <p:cNvPr id="15" name="组合 2"/>
          <p:cNvGrpSpPr/>
          <p:nvPr/>
        </p:nvGrpSpPr>
        <p:grpSpPr>
          <a:xfrm>
            <a:off x="1362448" y="2945169"/>
            <a:ext cx="2099523" cy="1017295"/>
            <a:chOff x="1331651" y="2945166"/>
            <a:chExt cx="2099921" cy="1017295"/>
          </a:xfrm>
          <a:gradFill>
            <a:gsLst>
              <a:gs pos="100000">
                <a:srgbClr val="8D0780"/>
              </a:gs>
              <a:gs pos="0">
                <a:srgbClr val="182983">
                  <a:alpha val="90000"/>
                </a:srgbClr>
              </a:gs>
            </a:gsLst>
            <a:lin ang="8100000" scaled="1"/>
          </a:gradFill>
        </p:grpSpPr>
        <p:sp>
          <p:nvSpPr>
            <p:cNvPr id="16" name="矩形 15"/>
            <p:cNvSpPr/>
            <p:nvPr/>
          </p:nvSpPr>
          <p:spPr>
            <a:xfrm>
              <a:off x="1331651" y="2945166"/>
              <a:ext cx="2099921" cy="1017295"/>
            </a:xfrm>
            <a:prstGeom prst="rect">
              <a:avLst/>
            </a:prstGeom>
            <a:grp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1419945"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18" name="文本框 17"/>
            <p:cNvSpPr txBox="1"/>
            <p:nvPr/>
          </p:nvSpPr>
          <p:spPr>
            <a:xfrm>
              <a:off x="1843808" y="2945166"/>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1</a:t>
              </a:r>
              <a:endParaRPr lang="zh-CN" altLang="en-US" sz="4000" dirty="0">
                <a:latin typeface="微软雅黑" panose="020B0503020204020204" pitchFamily="34" charset="-122"/>
                <a:cs typeface="+mn-ea"/>
                <a:sym typeface="+mn-lt"/>
              </a:endParaRPr>
            </a:p>
          </p:txBody>
        </p:sp>
      </p:grpSp>
      <p:grpSp>
        <p:nvGrpSpPr>
          <p:cNvPr id="19" name="组合 3"/>
          <p:cNvGrpSpPr/>
          <p:nvPr/>
        </p:nvGrpSpPr>
        <p:grpSpPr>
          <a:xfrm>
            <a:off x="3772645" y="2945169"/>
            <a:ext cx="2099523" cy="1017295"/>
            <a:chOff x="3742306" y="2945166"/>
            <a:chExt cx="2099921" cy="1017295"/>
          </a:xfrm>
          <a:gradFill>
            <a:gsLst>
              <a:gs pos="100000">
                <a:srgbClr val="8D0780"/>
              </a:gs>
              <a:gs pos="0">
                <a:srgbClr val="182983">
                  <a:alpha val="90000"/>
                </a:srgbClr>
              </a:gs>
            </a:gsLst>
            <a:lin ang="8100000" scaled="1"/>
          </a:gradFill>
        </p:grpSpPr>
        <p:sp>
          <p:nvSpPr>
            <p:cNvPr id="20" name="矩形 19"/>
            <p:cNvSpPr/>
            <p:nvPr/>
          </p:nvSpPr>
          <p:spPr>
            <a:xfrm flipV="1">
              <a:off x="3742306" y="2945166"/>
              <a:ext cx="2099921" cy="101729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1" name="文本框 20"/>
            <p:cNvSpPr txBox="1"/>
            <p:nvPr/>
          </p:nvSpPr>
          <p:spPr>
            <a:xfrm>
              <a:off x="3830597" y="3543681"/>
              <a:ext cx="1923330" cy="338554"/>
            </a:xfrm>
            <a:prstGeom prst="rect">
              <a:avLst/>
            </a:prstGeom>
            <a:noFill/>
            <a:ln>
              <a:noFill/>
            </a:ln>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2" name="文本框 21"/>
            <p:cNvSpPr txBox="1"/>
            <p:nvPr/>
          </p:nvSpPr>
          <p:spPr>
            <a:xfrm>
              <a:off x="4270418" y="3042093"/>
              <a:ext cx="1075605" cy="707758"/>
            </a:xfrm>
            <a:prstGeom prst="rect">
              <a:avLst/>
            </a:prstGeom>
            <a:noFill/>
            <a:ln>
              <a:noFill/>
            </a:ln>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2</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grpSp>
        <p:nvGrpSpPr>
          <p:cNvPr id="23" name="组合 4"/>
          <p:cNvGrpSpPr/>
          <p:nvPr/>
        </p:nvGrpSpPr>
        <p:grpSpPr>
          <a:xfrm>
            <a:off x="6182843" y="2945169"/>
            <a:ext cx="2099523" cy="1017295"/>
            <a:chOff x="6152961" y="2945166"/>
            <a:chExt cx="2099921" cy="1017295"/>
          </a:xfrm>
          <a:gradFill>
            <a:gsLst>
              <a:gs pos="100000">
                <a:srgbClr val="8D0780"/>
              </a:gs>
              <a:gs pos="0">
                <a:srgbClr val="182983">
                  <a:alpha val="90000"/>
                </a:srgbClr>
              </a:gs>
            </a:gsLst>
            <a:lin ang="8100000" scaled="1"/>
          </a:gradFill>
        </p:grpSpPr>
        <p:sp>
          <p:nvSpPr>
            <p:cNvPr id="24" name="矩形 23"/>
            <p:cNvSpPr/>
            <p:nvPr/>
          </p:nvSpPr>
          <p:spPr>
            <a:xfrm>
              <a:off x="6152961" y="2945166"/>
              <a:ext cx="2099921" cy="1017295"/>
            </a:xfrm>
            <a:prstGeom prst="rect">
              <a:avLst/>
            </a:prstGeom>
            <a:grpFill/>
            <a:ln w="25400" cap="flat" cmpd="sng" algn="ctr">
              <a:solidFill>
                <a:schemeClr val="bg1"/>
              </a:solid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p>
              <a:pPr algn="ctr">
                <a:lnSpc>
                  <a:spcPct val="130000"/>
                </a:lnSpc>
              </a:pPr>
              <a:endParaRPr lang="zh-CN" altLang="en-US" sz="1865" kern="0" dirty="0">
                <a:solidFill>
                  <a:sysClr val="window" lastClr="FFFFFF"/>
                </a:solidFill>
                <a:latin typeface="微软雅黑" panose="020B0503020204020204" pitchFamily="34" charset="-122"/>
                <a:ea typeface="微软雅黑" panose="020B0503020204020204" pitchFamily="34" charset="-122"/>
                <a:cs typeface="+mn-ea"/>
                <a:sym typeface="+mn-lt"/>
              </a:endParaRPr>
            </a:p>
          </p:txBody>
        </p:sp>
        <p:sp>
          <p:nvSpPr>
            <p:cNvPr id="25" name="文本框 24"/>
            <p:cNvSpPr txBox="1"/>
            <p:nvPr/>
          </p:nvSpPr>
          <p:spPr>
            <a:xfrm>
              <a:off x="6246353" y="3543679"/>
              <a:ext cx="1923330" cy="395313"/>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1600" dirty="0">
                  <a:latin typeface="微软雅黑" panose="020B0503020204020204" pitchFamily="34" charset="-122"/>
                  <a:cs typeface="+mn-ea"/>
                  <a:sym typeface="+mn-lt"/>
                </a:rPr>
                <a:t>YOUR TITLE</a:t>
              </a:r>
              <a:endParaRPr lang="zh-CN" altLang="en-US" sz="1600" dirty="0">
                <a:latin typeface="微软雅黑" panose="020B0503020204020204" pitchFamily="34" charset="-122"/>
                <a:cs typeface="+mn-ea"/>
                <a:sym typeface="+mn-lt"/>
              </a:endParaRPr>
            </a:p>
          </p:txBody>
        </p:sp>
        <p:sp>
          <p:nvSpPr>
            <p:cNvPr id="26" name="文本框 25"/>
            <p:cNvSpPr txBox="1"/>
            <p:nvPr/>
          </p:nvSpPr>
          <p:spPr>
            <a:xfrm>
              <a:off x="6665116" y="3042093"/>
              <a:ext cx="1075605" cy="703016"/>
            </a:xfrm>
            <a:prstGeom prst="rect">
              <a:avLst/>
            </a:prstGeom>
            <a:noFill/>
            <a:ln w="25400" cap="flat" cmpd="sng" algn="ctr">
              <a:noFill/>
              <a:prstDash val="solid"/>
            </a:ln>
            <a:effectLst/>
          </p:spPr>
          <p:txBody>
            <a:bodyPr rot="0" spcFirstLastPara="0" vertOverflow="overflow" horzOverflow="overflow" vert="horz" wrap="square" lIns="128516" tIns="64257" rIns="128516" bIns="64257" numCol="1" spcCol="0" rtlCol="0" fromWordArt="0" anchor="ctr" anchorCtr="0" forceAA="0" compatLnSpc="1">
              <a:noAutofit/>
            </a:bodyPr>
            <a:lstStyle>
              <a:defPPr>
                <a:defRPr lang="zh-CN"/>
              </a:defPPr>
              <a:lvl1pPr algn="ctr">
                <a:lnSpc>
                  <a:spcPct val="130000"/>
                </a:lnSpc>
                <a:defRPr sz="2000" kern="0">
                  <a:solidFill>
                    <a:sysClr val="window" lastClr="FFFFFF"/>
                  </a:solidFill>
                  <a:latin typeface="Arial" panose="020B0604020202020204" pitchFamily="34" charset="0"/>
                  <a:ea typeface="微软雅黑" panose="020B0503020204020204" pitchFamily="34" charset="-122"/>
                </a:defRPr>
              </a:lvl1pPr>
            </a:lstStyle>
            <a:p>
              <a:r>
                <a:rPr lang="en-US" altLang="zh-CN" sz="4000" dirty="0">
                  <a:latin typeface="微软雅黑" panose="020B0503020204020204" pitchFamily="34" charset="-122"/>
                  <a:cs typeface="+mn-ea"/>
                  <a:sym typeface="+mn-lt"/>
                </a:rPr>
                <a:t>3</a:t>
              </a:r>
              <a:endParaRPr lang="zh-CN" altLang="en-US" sz="4000" dirty="0">
                <a:latin typeface="微软雅黑" panose="020B0503020204020204" pitchFamily="34" charset="-122"/>
                <a:cs typeface="+mn-ea"/>
                <a:sym typeface="+mn-lt"/>
              </a:endParaRPr>
            </a:p>
          </p:txBody>
        </p:sp>
      </p:grpSp>
      <p:grpSp>
        <p:nvGrpSpPr>
          <p:cNvPr id="27" name="组合 5"/>
          <p:cNvGrpSpPr/>
          <p:nvPr/>
        </p:nvGrpSpPr>
        <p:grpSpPr>
          <a:xfrm>
            <a:off x="8593039" y="2945169"/>
            <a:ext cx="2099523" cy="1017295"/>
            <a:chOff x="8563615" y="2945166"/>
            <a:chExt cx="2099921" cy="1017295"/>
          </a:xfrm>
          <a:gradFill>
            <a:gsLst>
              <a:gs pos="100000">
                <a:srgbClr val="8D0780"/>
              </a:gs>
              <a:gs pos="0">
                <a:srgbClr val="182983">
                  <a:alpha val="90000"/>
                </a:srgbClr>
              </a:gs>
            </a:gsLst>
            <a:lin ang="8100000" scaled="1"/>
          </a:gradFill>
        </p:grpSpPr>
        <p:sp>
          <p:nvSpPr>
            <p:cNvPr id="28" name="矩形 27"/>
            <p:cNvSpPr/>
            <p:nvPr/>
          </p:nvSpPr>
          <p:spPr>
            <a:xfrm flipV="1">
              <a:off x="8563615" y="2945166"/>
              <a:ext cx="2099921" cy="101729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65"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文本框 28"/>
            <p:cNvSpPr txBox="1"/>
            <p:nvPr/>
          </p:nvSpPr>
          <p:spPr>
            <a:xfrm>
              <a:off x="8651906" y="3543681"/>
              <a:ext cx="1923330" cy="338554"/>
            </a:xfrm>
            <a:prstGeom prst="rect">
              <a:avLst/>
            </a:prstGeom>
            <a:noFill/>
            <a:ln>
              <a:noFill/>
            </a:ln>
          </p:spPr>
          <p:txBody>
            <a:bodyPr wrap="square" rtlCol="0">
              <a:spAutoFit/>
            </a:bodyPr>
            <a:lstStyle/>
            <a:p>
              <a:pPr algn="ctr">
                <a:spcBef>
                  <a:spcPts val="1000"/>
                </a:spcBef>
              </a:pPr>
              <a:r>
                <a:rPr lang="en-US" altLang="zh-CN" sz="1600" dirty="0">
                  <a:solidFill>
                    <a:schemeClr val="bg1"/>
                  </a:solidFill>
                  <a:latin typeface="微软雅黑" panose="020B0503020204020204" pitchFamily="34" charset="-122"/>
                  <a:ea typeface="微软雅黑" panose="020B0503020204020204" pitchFamily="34" charset="-122"/>
                  <a:cs typeface="+mn-ea"/>
                  <a:sym typeface="+mn-lt"/>
                </a:rPr>
                <a:t>YOUR TITLE</a:t>
              </a:r>
              <a:endParaRPr lang="zh-CN" altLang="en-US" sz="16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9087650" y="3042093"/>
              <a:ext cx="1075605" cy="707758"/>
            </a:xfrm>
            <a:prstGeom prst="rect">
              <a:avLst/>
            </a:prstGeom>
            <a:noFill/>
            <a:ln>
              <a:noFill/>
            </a:ln>
          </p:spPr>
          <p:txBody>
            <a:bodyPr wrap="square" rtlCol="0">
              <a:spAutoFit/>
            </a:bodyPr>
            <a:lstStyle/>
            <a:p>
              <a:pPr algn="ctr">
                <a:spcBef>
                  <a:spcPts val="1000"/>
                </a:spcBef>
              </a:pPr>
              <a:r>
                <a:rPr lang="en-US" altLang="zh-CN" sz="4000" dirty="0">
                  <a:solidFill>
                    <a:schemeClr val="bg1"/>
                  </a:solidFill>
                  <a:latin typeface="微软雅黑" panose="020B0503020204020204" pitchFamily="34" charset="-122"/>
                  <a:ea typeface="微软雅黑" panose="020B0503020204020204" pitchFamily="34" charset="-122"/>
                  <a:cs typeface="+mn-ea"/>
                  <a:sym typeface="+mn-lt"/>
                </a:rPr>
                <a:t>4</a:t>
              </a:r>
              <a:endParaRPr lang="zh-CN" altLang="en-US" sz="4000" dirty="0">
                <a:solidFill>
                  <a:schemeClr val="bg1"/>
                </a:solidFill>
                <a:latin typeface="微软雅黑" panose="020B0503020204020204" pitchFamily="34" charset="-122"/>
                <a:ea typeface="微软雅黑" panose="020B0503020204020204" pitchFamily="34" charset="-122"/>
                <a:cs typeface="+mn-ea"/>
                <a:sym typeface="+mn-lt"/>
              </a:endParaRPr>
            </a:p>
          </p:txBody>
        </p:sp>
      </p:grpSp>
      <p:sp>
        <p:nvSpPr>
          <p:cNvPr id="31" name="Text Placeholder 7"/>
          <p:cNvSpPr txBox="1"/>
          <p:nvPr/>
        </p:nvSpPr>
        <p:spPr>
          <a:xfrm>
            <a:off x="1612281" y="158584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2" name="Text Placeholder 2"/>
          <p:cNvSpPr txBox="1"/>
          <p:nvPr/>
        </p:nvSpPr>
        <p:spPr>
          <a:xfrm>
            <a:off x="1612281" y="1950758"/>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
        <p:nvSpPr>
          <p:cNvPr id="33" name="Text Placeholder 7"/>
          <p:cNvSpPr txBox="1"/>
          <p:nvPr/>
        </p:nvSpPr>
        <p:spPr>
          <a:xfrm>
            <a:off x="3960051" y="434951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4" name="Text Placeholder 2"/>
          <p:cNvSpPr txBox="1"/>
          <p:nvPr/>
        </p:nvSpPr>
        <p:spPr>
          <a:xfrm>
            <a:off x="3960051" y="4714430"/>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
        <p:nvSpPr>
          <p:cNvPr id="35" name="Text Placeholder 7"/>
          <p:cNvSpPr txBox="1"/>
          <p:nvPr/>
        </p:nvSpPr>
        <p:spPr>
          <a:xfrm>
            <a:off x="6434243" y="1676165"/>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6" name="Text Placeholder 2"/>
          <p:cNvSpPr txBox="1"/>
          <p:nvPr/>
        </p:nvSpPr>
        <p:spPr>
          <a:xfrm>
            <a:off x="6434243" y="2041074"/>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
        <p:nvSpPr>
          <p:cNvPr id="37" name="Text Placeholder 7"/>
          <p:cNvSpPr txBox="1"/>
          <p:nvPr/>
        </p:nvSpPr>
        <p:spPr>
          <a:xfrm>
            <a:off x="8800074" y="4457899"/>
            <a:ext cx="2519332" cy="338359"/>
          </a:xfrm>
          <a:prstGeom prst="rect">
            <a:avLst/>
          </a:prstGeom>
        </p:spPr>
        <p:txBody>
          <a:bodyPr vert="horz" lIns="0" tIns="98461" rIns="0" bIns="98461" anchor="ctr"/>
          <a:lstStyle>
            <a:lvl1pPr marL="0" indent="0" algn="r" rtl="0" eaLnBrk="0" fontAlgn="base" hangingPunct="0">
              <a:lnSpc>
                <a:spcPct val="100000"/>
              </a:lnSpc>
              <a:spcBef>
                <a:spcPts val="0"/>
              </a:spcBef>
              <a:spcAft>
                <a:spcPts val="0"/>
              </a:spcAft>
              <a:buFont typeface="Arial" panose="020B0604020202020204" pitchFamily="34" charset="0"/>
              <a:buNone/>
              <a:defRPr sz="1265"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请替换文字内容</a:t>
            </a:r>
          </a:p>
        </p:txBody>
      </p:sp>
      <p:sp>
        <p:nvSpPr>
          <p:cNvPr id="38" name="Text Placeholder 2"/>
          <p:cNvSpPr txBox="1"/>
          <p:nvPr/>
        </p:nvSpPr>
        <p:spPr>
          <a:xfrm>
            <a:off x="8800074" y="4822809"/>
            <a:ext cx="2173087" cy="548468"/>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0"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5280" indent="-319405"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1155" indent="-319405"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41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6pPr>
            <a:lvl7pPr marL="417703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7pPr>
            <a:lvl8pPr marL="481965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8pPr>
            <a:lvl9pPr marL="5462270" indent="-321310" algn="l" defTabSz="128524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9pPr>
          </a:lstStyle>
          <a:p>
            <a:pPr algn="l"/>
            <a:r>
              <a:rPr lang="zh-CN" altLang="en-US" sz="1065"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点击添加相关标题文字，点击添加相关标题文字，点击添加相关标题文字，点击添加相关标题文字。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25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50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1+#ppt_w/2"/>
                                          </p:val>
                                        </p:tav>
                                        <p:tav tm="100000">
                                          <p:val>
                                            <p:strVal val="#ppt_x"/>
                                          </p:val>
                                        </p:tav>
                                      </p:tavLst>
                                    </p:anim>
                                    <p:anim calcmode="lin" valueType="num">
                                      <p:cBhvr additive="base">
                                        <p:cTn id="16" dur="500" fill="hold"/>
                                        <p:tgtEl>
                                          <p:spTgt spid="23"/>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75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1+#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par>
                                <p:cTn id="21" presetID="22" presetClass="entr" presetSubtype="4" fill="hold" nodeType="withEffect">
                                  <p:stCondLst>
                                    <p:cond delay="500"/>
                                  </p:stCondLst>
                                  <p:childTnLst>
                                    <p:set>
                                      <p:cBhvr>
                                        <p:cTn id="22" dur="1" fill="hold">
                                          <p:stCondLst>
                                            <p:cond delay="0"/>
                                          </p:stCondLst>
                                        </p:cTn>
                                        <p:tgtEl>
                                          <p:spTgt spid="3"/>
                                        </p:tgtEl>
                                        <p:attrNameLst>
                                          <p:attrName>style.visibility</p:attrName>
                                        </p:attrNameLst>
                                      </p:cBhvr>
                                      <p:to>
                                        <p:strVal val="visible"/>
                                      </p:to>
                                    </p:set>
                                    <p:animEffect transition="in" filter="wipe(down)">
                                      <p:cBhvr>
                                        <p:cTn id="23" dur="250"/>
                                        <p:tgtEl>
                                          <p:spTgt spid="3"/>
                                        </p:tgtEl>
                                      </p:cBhvr>
                                    </p:animEffect>
                                  </p:childTnLst>
                                </p:cTn>
                              </p:par>
                              <p:par>
                                <p:cTn id="24" presetID="22" presetClass="entr" presetSubtype="1" fill="hold" nodeType="withEffect">
                                  <p:stCondLst>
                                    <p:cond delay="750"/>
                                  </p:stCondLst>
                                  <p:childTnLst>
                                    <p:set>
                                      <p:cBhvr>
                                        <p:cTn id="25" dur="1" fill="hold">
                                          <p:stCondLst>
                                            <p:cond delay="0"/>
                                          </p:stCondLst>
                                        </p:cTn>
                                        <p:tgtEl>
                                          <p:spTgt spid="6"/>
                                        </p:tgtEl>
                                        <p:attrNameLst>
                                          <p:attrName>style.visibility</p:attrName>
                                        </p:attrNameLst>
                                      </p:cBhvr>
                                      <p:to>
                                        <p:strVal val="visible"/>
                                      </p:to>
                                    </p:set>
                                    <p:animEffect transition="in" filter="wipe(up)">
                                      <p:cBhvr>
                                        <p:cTn id="26" dur="250"/>
                                        <p:tgtEl>
                                          <p:spTgt spid="6"/>
                                        </p:tgtEl>
                                      </p:cBhvr>
                                    </p:animEffect>
                                  </p:childTnLst>
                                </p:cTn>
                              </p:par>
                              <p:par>
                                <p:cTn id="27" presetID="22" presetClass="entr" presetSubtype="4" fill="hold" nodeType="withEffect">
                                  <p:stCondLst>
                                    <p:cond delay="1000"/>
                                  </p:stCondLst>
                                  <p:childTnLst>
                                    <p:set>
                                      <p:cBhvr>
                                        <p:cTn id="28" dur="1" fill="hold">
                                          <p:stCondLst>
                                            <p:cond delay="0"/>
                                          </p:stCondLst>
                                        </p:cTn>
                                        <p:tgtEl>
                                          <p:spTgt spid="9"/>
                                        </p:tgtEl>
                                        <p:attrNameLst>
                                          <p:attrName>style.visibility</p:attrName>
                                        </p:attrNameLst>
                                      </p:cBhvr>
                                      <p:to>
                                        <p:strVal val="visible"/>
                                      </p:to>
                                    </p:set>
                                    <p:animEffect transition="in" filter="wipe(down)">
                                      <p:cBhvr>
                                        <p:cTn id="29" dur="250"/>
                                        <p:tgtEl>
                                          <p:spTgt spid="9"/>
                                        </p:tgtEl>
                                      </p:cBhvr>
                                    </p:animEffect>
                                  </p:childTnLst>
                                </p:cTn>
                              </p:par>
                              <p:par>
                                <p:cTn id="30" presetID="22" presetClass="entr" presetSubtype="1" fill="hold" nodeType="withEffect">
                                  <p:stCondLst>
                                    <p:cond delay="1250"/>
                                  </p:stCondLst>
                                  <p:childTnLst>
                                    <p:set>
                                      <p:cBhvr>
                                        <p:cTn id="31" dur="1" fill="hold">
                                          <p:stCondLst>
                                            <p:cond delay="0"/>
                                          </p:stCondLst>
                                        </p:cTn>
                                        <p:tgtEl>
                                          <p:spTgt spid="12"/>
                                        </p:tgtEl>
                                        <p:attrNameLst>
                                          <p:attrName>style.visibility</p:attrName>
                                        </p:attrNameLst>
                                      </p:cBhvr>
                                      <p:to>
                                        <p:strVal val="visible"/>
                                      </p:to>
                                    </p:set>
                                    <p:animEffect transition="in" filter="wipe(up)">
                                      <p:cBhvr>
                                        <p:cTn id="32" dur="250"/>
                                        <p:tgtEl>
                                          <p:spTgt spid="12"/>
                                        </p:tgtEl>
                                      </p:cBhvr>
                                    </p:animEffect>
                                  </p:childTnLst>
                                </p:cTn>
                              </p:par>
                            </p:childTnLst>
                          </p:cTn>
                        </p:par>
                        <p:par>
                          <p:cTn id="33" fill="hold">
                            <p:stCondLst>
                              <p:cond delay="500"/>
                            </p:stCondLst>
                            <p:childTnLst>
                              <p:par>
                                <p:cTn id="34" presetID="53" presetClass="entr" presetSubtype="16" fill="hold" grpId="0" nodeType="afterEffect">
                                  <p:stCondLst>
                                    <p:cond delay="0"/>
                                  </p:stCondLst>
                                  <p:childTnLst>
                                    <p:set>
                                      <p:cBhvr>
                                        <p:cTn id="35" dur="1" fill="hold">
                                          <p:stCondLst>
                                            <p:cond delay="0"/>
                                          </p:stCondLst>
                                        </p:cTn>
                                        <p:tgtEl>
                                          <p:spTgt spid="31">
                                            <p:txEl>
                                              <p:pRg st="0" end="0"/>
                                            </p:txEl>
                                          </p:spTgt>
                                        </p:tgtEl>
                                        <p:attrNameLst>
                                          <p:attrName>style.visibility</p:attrName>
                                        </p:attrNameLst>
                                      </p:cBhvr>
                                      <p:to>
                                        <p:strVal val="visible"/>
                                      </p:to>
                                    </p:set>
                                    <p:anim calcmode="lin" valueType="num">
                                      <p:cBhvr>
                                        <p:cTn id="36" dur="4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37" dur="4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38" dur="400"/>
                                        <p:tgtEl>
                                          <p:spTgt spid="31">
                                            <p:txEl>
                                              <p:pRg st="0" end="0"/>
                                            </p:txEl>
                                          </p:spTgt>
                                        </p:tgtEl>
                                      </p:cBhvr>
                                    </p:animEffect>
                                  </p:childTnLst>
                                </p:cTn>
                              </p:par>
                            </p:childTnLst>
                          </p:cTn>
                        </p:par>
                        <p:par>
                          <p:cTn id="39" fill="hold">
                            <p:stCondLst>
                              <p:cond delay="1000"/>
                            </p:stCondLst>
                            <p:childTnLst>
                              <p:par>
                                <p:cTn id="40" presetID="53" presetClass="entr" presetSubtype="16" fill="hold" grpId="0" nodeType="afterEffect">
                                  <p:stCondLst>
                                    <p:cond delay="0"/>
                                  </p:stCondLst>
                                  <p:childTnLst>
                                    <p:set>
                                      <p:cBhvr>
                                        <p:cTn id="41" dur="1" fill="hold">
                                          <p:stCondLst>
                                            <p:cond delay="0"/>
                                          </p:stCondLst>
                                        </p:cTn>
                                        <p:tgtEl>
                                          <p:spTgt spid="32">
                                            <p:txEl>
                                              <p:pRg st="0" end="0"/>
                                            </p:txEl>
                                          </p:spTgt>
                                        </p:tgtEl>
                                        <p:attrNameLst>
                                          <p:attrName>style.visibility</p:attrName>
                                        </p:attrNameLst>
                                      </p:cBhvr>
                                      <p:to>
                                        <p:strVal val="visible"/>
                                      </p:to>
                                    </p:set>
                                    <p:anim calcmode="lin" valueType="num">
                                      <p:cBhvr>
                                        <p:cTn id="42" dur="4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43" dur="4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44" dur="400"/>
                                        <p:tgtEl>
                                          <p:spTgt spid="32">
                                            <p:txEl>
                                              <p:pRg st="0" end="0"/>
                                            </p:txEl>
                                          </p:spTgt>
                                        </p:tgtEl>
                                      </p:cBhvr>
                                    </p:animEffect>
                                  </p:childTnLst>
                                </p:cTn>
                              </p:par>
                            </p:childTnLst>
                          </p:cTn>
                        </p:par>
                        <p:par>
                          <p:cTn id="45" fill="hold">
                            <p:stCondLst>
                              <p:cond delay="1500"/>
                            </p:stCondLst>
                            <p:childTnLst>
                              <p:par>
                                <p:cTn id="46" presetID="53" presetClass="entr" presetSubtype="16" fill="hold" grpId="0" nodeType="afterEffect">
                                  <p:stCondLst>
                                    <p:cond delay="0"/>
                                  </p:stCondLst>
                                  <p:childTnLst>
                                    <p:set>
                                      <p:cBhvr>
                                        <p:cTn id="47" dur="1" fill="hold">
                                          <p:stCondLst>
                                            <p:cond delay="0"/>
                                          </p:stCondLst>
                                        </p:cTn>
                                        <p:tgtEl>
                                          <p:spTgt spid="33">
                                            <p:txEl>
                                              <p:pRg st="0" end="0"/>
                                            </p:txEl>
                                          </p:spTgt>
                                        </p:tgtEl>
                                        <p:attrNameLst>
                                          <p:attrName>style.visibility</p:attrName>
                                        </p:attrNameLst>
                                      </p:cBhvr>
                                      <p:to>
                                        <p:strVal val="visible"/>
                                      </p:to>
                                    </p:set>
                                    <p:anim calcmode="lin" valueType="num">
                                      <p:cBhvr>
                                        <p:cTn id="48" dur="4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49" dur="4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0" dur="400"/>
                                        <p:tgtEl>
                                          <p:spTgt spid="33">
                                            <p:txEl>
                                              <p:pRg st="0" end="0"/>
                                            </p:txEl>
                                          </p:spTgt>
                                        </p:tgtEl>
                                      </p:cBhvr>
                                    </p:animEffect>
                                  </p:childTnLst>
                                </p:cTn>
                              </p:par>
                            </p:childTnLst>
                          </p:cTn>
                        </p:par>
                        <p:par>
                          <p:cTn id="51" fill="hold">
                            <p:stCondLst>
                              <p:cond delay="2000"/>
                            </p:stCondLst>
                            <p:childTnLst>
                              <p:par>
                                <p:cTn id="52" presetID="53" presetClass="entr" presetSubtype="16" fill="hold" grpId="0" nodeType="afterEffect">
                                  <p:stCondLst>
                                    <p:cond delay="0"/>
                                  </p:stCondLst>
                                  <p:childTnLst>
                                    <p:set>
                                      <p:cBhvr>
                                        <p:cTn id="53" dur="1" fill="hold">
                                          <p:stCondLst>
                                            <p:cond delay="0"/>
                                          </p:stCondLst>
                                        </p:cTn>
                                        <p:tgtEl>
                                          <p:spTgt spid="34">
                                            <p:txEl>
                                              <p:pRg st="0" end="0"/>
                                            </p:txEl>
                                          </p:spTgt>
                                        </p:tgtEl>
                                        <p:attrNameLst>
                                          <p:attrName>style.visibility</p:attrName>
                                        </p:attrNameLst>
                                      </p:cBhvr>
                                      <p:to>
                                        <p:strVal val="visible"/>
                                      </p:to>
                                    </p:set>
                                    <p:anim calcmode="lin" valueType="num">
                                      <p:cBhvr>
                                        <p:cTn id="54" dur="4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55" dur="4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56" dur="400"/>
                                        <p:tgtEl>
                                          <p:spTgt spid="34">
                                            <p:txEl>
                                              <p:pRg st="0" end="0"/>
                                            </p:txEl>
                                          </p:spTgt>
                                        </p:tgtEl>
                                      </p:cBhvr>
                                    </p:animEffect>
                                  </p:childTnLst>
                                </p:cTn>
                              </p:par>
                            </p:childTnLst>
                          </p:cTn>
                        </p:par>
                        <p:par>
                          <p:cTn id="57" fill="hold">
                            <p:stCondLst>
                              <p:cond delay="2500"/>
                            </p:stCondLst>
                            <p:childTnLst>
                              <p:par>
                                <p:cTn id="58" presetID="53" presetClass="entr" presetSubtype="16" fill="hold" grpId="0" nodeType="afterEffect">
                                  <p:stCondLst>
                                    <p:cond delay="0"/>
                                  </p:stCondLst>
                                  <p:childTnLst>
                                    <p:set>
                                      <p:cBhvr>
                                        <p:cTn id="59" dur="1" fill="hold">
                                          <p:stCondLst>
                                            <p:cond delay="0"/>
                                          </p:stCondLst>
                                        </p:cTn>
                                        <p:tgtEl>
                                          <p:spTgt spid="35">
                                            <p:txEl>
                                              <p:pRg st="0" end="0"/>
                                            </p:txEl>
                                          </p:spTgt>
                                        </p:tgtEl>
                                        <p:attrNameLst>
                                          <p:attrName>style.visibility</p:attrName>
                                        </p:attrNameLst>
                                      </p:cBhvr>
                                      <p:to>
                                        <p:strVal val="visible"/>
                                      </p:to>
                                    </p:set>
                                    <p:anim calcmode="lin" valueType="num">
                                      <p:cBhvr>
                                        <p:cTn id="60" dur="400" fill="hold"/>
                                        <p:tgtEl>
                                          <p:spTgt spid="35">
                                            <p:txEl>
                                              <p:pRg st="0" end="0"/>
                                            </p:txEl>
                                          </p:spTgt>
                                        </p:tgtEl>
                                        <p:attrNameLst>
                                          <p:attrName>ppt_w</p:attrName>
                                        </p:attrNameLst>
                                      </p:cBhvr>
                                      <p:tavLst>
                                        <p:tav tm="0">
                                          <p:val>
                                            <p:fltVal val="0"/>
                                          </p:val>
                                        </p:tav>
                                        <p:tav tm="100000">
                                          <p:val>
                                            <p:strVal val="#ppt_w"/>
                                          </p:val>
                                        </p:tav>
                                      </p:tavLst>
                                    </p:anim>
                                    <p:anim calcmode="lin" valueType="num">
                                      <p:cBhvr>
                                        <p:cTn id="61" dur="400" fill="hold"/>
                                        <p:tgtEl>
                                          <p:spTgt spid="35">
                                            <p:txEl>
                                              <p:pRg st="0" end="0"/>
                                            </p:txEl>
                                          </p:spTgt>
                                        </p:tgtEl>
                                        <p:attrNameLst>
                                          <p:attrName>ppt_h</p:attrName>
                                        </p:attrNameLst>
                                      </p:cBhvr>
                                      <p:tavLst>
                                        <p:tav tm="0">
                                          <p:val>
                                            <p:fltVal val="0"/>
                                          </p:val>
                                        </p:tav>
                                        <p:tav tm="100000">
                                          <p:val>
                                            <p:strVal val="#ppt_h"/>
                                          </p:val>
                                        </p:tav>
                                      </p:tavLst>
                                    </p:anim>
                                    <p:animEffect transition="in" filter="fade">
                                      <p:cBhvr>
                                        <p:cTn id="62" dur="400"/>
                                        <p:tgtEl>
                                          <p:spTgt spid="35">
                                            <p:txEl>
                                              <p:pRg st="0" end="0"/>
                                            </p:txEl>
                                          </p:spTgt>
                                        </p:tgtEl>
                                      </p:cBhvr>
                                    </p:animEffect>
                                  </p:childTnLst>
                                </p:cTn>
                              </p:par>
                            </p:childTnLst>
                          </p:cTn>
                        </p:par>
                        <p:par>
                          <p:cTn id="63" fill="hold">
                            <p:stCondLst>
                              <p:cond delay="3000"/>
                            </p:stCondLst>
                            <p:childTnLst>
                              <p:par>
                                <p:cTn id="64" presetID="53" presetClass="entr" presetSubtype="16" fill="hold" grpId="0" nodeType="afterEffect">
                                  <p:stCondLst>
                                    <p:cond delay="0"/>
                                  </p:stCondLst>
                                  <p:childTnLst>
                                    <p:set>
                                      <p:cBhvr>
                                        <p:cTn id="65" dur="1" fill="hold">
                                          <p:stCondLst>
                                            <p:cond delay="0"/>
                                          </p:stCondLst>
                                        </p:cTn>
                                        <p:tgtEl>
                                          <p:spTgt spid="36">
                                            <p:txEl>
                                              <p:pRg st="0" end="0"/>
                                            </p:txEl>
                                          </p:spTgt>
                                        </p:tgtEl>
                                        <p:attrNameLst>
                                          <p:attrName>style.visibility</p:attrName>
                                        </p:attrNameLst>
                                      </p:cBhvr>
                                      <p:to>
                                        <p:strVal val="visible"/>
                                      </p:to>
                                    </p:set>
                                    <p:anim calcmode="lin" valueType="num">
                                      <p:cBhvr>
                                        <p:cTn id="66" dur="400" fill="hold"/>
                                        <p:tgtEl>
                                          <p:spTgt spid="36">
                                            <p:txEl>
                                              <p:pRg st="0" end="0"/>
                                            </p:txEl>
                                          </p:spTgt>
                                        </p:tgtEl>
                                        <p:attrNameLst>
                                          <p:attrName>ppt_w</p:attrName>
                                        </p:attrNameLst>
                                      </p:cBhvr>
                                      <p:tavLst>
                                        <p:tav tm="0">
                                          <p:val>
                                            <p:fltVal val="0"/>
                                          </p:val>
                                        </p:tav>
                                        <p:tav tm="100000">
                                          <p:val>
                                            <p:strVal val="#ppt_w"/>
                                          </p:val>
                                        </p:tav>
                                      </p:tavLst>
                                    </p:anim>
                                    <p:anim calcmode="lin" valueType="num">
                                      <p:cBhvr>
                                        <p:cTn id="67" dur="400" fill="hold"/>
                                        <p:tgtEl>
                                          <p:spTgt spid="36">
                                            <p:txEl>
                                              <p:pRg st="0" end="0"/>
                                            </p:txEl>
                                          </p:spTgt>
                                        </p:tgtEl>
                                        <p:attrNameLst>
                                          <p:attrName>ppt_h</p:attrName>
                                        </p:attrNameLst>
                                      </p:cBhvr>
                                      <p:tavLst>
                                        <p:tav tm="0">
                                          <p:val>
                                            <p:fltVal val="0"/>
                                          </p:val>
                                        </p:tav>
                                        <p:tav tm="100000">
                                          <p:val>
                                            <p:strVal val="#ppt_h"/>
                                          </p:val>
                                        </p:tav>
                                      </p:tavLst>
                                    </p:anim>
                                    <p:animEffect transition="in" filter="fade">
                                      <p:cBhvr>
                                        <p:cTn id="68" dur="400"/>
                                        <p:tgtEl>
                                          <p:spTgt spid="36">
                                            <p:txEl>
                                              <p:pRg st="0" end="0"/>
                                            </p:txEl>
                                          </p:spTgt>
                                        </p:tgtEl>
                                      </p:cBhvr>
                                    </p:animEffect>
                                  </p:childTnLst>
                                </p:cTn>
                              </p:par>
                            </p:childTnLst>
                          </p:cTn>
                        </p:par>
                        <p:par>
                          <p:cTn id="69" fill="hold">
                            <p:stCondLst>
                              <p:cond delay="3500"/>
                            </p:stCondLst>
                            <p:childTnLst>
                              <p:par>
                                <p:cTn id="70" presetID="53" presetClass="entr" presetSubtype="16" fill="hold" grpId="0" nodeType="afterEffect">
                                  <p:stCondLst>
                                    <p:cond delay="0"/>
                                  </p:stCondLst>
                                  <p:childTnLst>
                                    <p:set>
                                      <p:cBhvr>
                                        <p:cTn id="71" dur="1" fill="hold">
                                          <p:stCondLst>
                                            <p:cond delay="0"/>
                                          </p:stCondLst>
                                        </p:cTn>
                                        <p:tgtEl>
                                          <p:spTgt spid="37">
                                            <p:txEl>
                                              <p:pRg st="0" end="0"/>
                                            </p:txEl>
                                          </p:spTgt>
                                        </p:tgtEl>
                                        <p:attrNameLst>
                                          <p:attrName>style.visibility</p:attrName>
                                        </p:attrNameLst>
                                      </p:cBhvr>
                                      <p:to>
                                        <p:strVal val="visible"/>
                                      </p:to>
                                    </p:set>
                                    <p:anim calcmode="lin" valueType="num">
                                      <p:cBhvr>
                                        <p:cTn id="72" dur="400" fill="hold"/>
                                        <p:tgtEl>
                                          <p:spTgt spid="37">
                                            <p:txEl>
                                              <p:pRg st="0" end="0"/>
                                            </p:txEl>
                                          </p:spTgt>
                                        </p:tgtEl>
                                        <p:attrNameLst>
                                          <p:attrName>ppt_w</p:attrName>
                                        </p:attrNameLst>
                                      </p:cBhvr>
                                      <p:tavLst>
                                        <p:tav tm="0">
                                          <p:val>
                                            <p:fltVal val="0"/>
                                          </p:val>
                                        </p:tav>
                                        <p:tav tm="100000">
                                          <p:val>
                                            <p:strVal val="#ppt_w"/>
                                          </p:val>
                                        </p:tav>
                                      </p:tavLst>
                                    </p:anim>
                                    <p:anim calcmode="lin" valueType="num">
                                      <p:cBhvr>
                                        <p:cTn id="73" dur="400" fill="hold"/>
                                        <p:tgtEl>
                                          <p:spTgt spid="37">
                                            <p:txEl>
                                              <p:pRg st="0" end="0"/>
                                            </p:txEl>
                                          </p:spTgt>
                                        </p:tgtEl>
                                        <p:attrNameLst>
                                          <p:attrName>ppt_h</p:attrName>
                                        </p:attrNameLst>
                                      </p:cBhvr>
                                      <p:tavLst>
                                        <p:tav tm="0">
                                          <p:val>
                                            <p:fltVal val="0"/>
                                          </p:val>
                                        </p:tav>
                                        <p:tav tm="100000">
                                          <p:val>
                                            <p:strVal val="#ppt_h"/>
                                          </p:val>
                                        </p:tav>
                                      </p:tavLst>
                                    </p:anim>
                                    <p:animEffect transition="in" filter="fade">
                                      <p:cBhvr>
                                        <p:cTn id="74" dur="400"/>
                                        <p:tgtEl>
                                          <p:spTgt spid="37">
                                            <p:txEl>
                                              <p:pRg st="0" end="0"/>
                                            </p:txEl>
                                          </p:spTgt>
                                        </p:tgtEl>
                                      </p:cBhvr>
                                    </p:animEffect>
                                  </p:childTnLst>
                                </p:cTn>
                              </p:par>
                            </p:childTnLst>
                          </p:cTn>
                        </p:par>
                        <p:par>
                          <p:cTn id="75" fill="hold">
                            <p:stCondLst>
                              <p:cond delay="4000"/>
                            </p:stCondLst>
                            <p:childTnLst>
                              <p:par>
                                <p:cTn id="76" presetID="53" presetClass="entr" presetSubtype="16" fill="hold" grpId="0" nodeType="afterEffect">
                                  <p:stCondLst>
                                    <p:cond delay="0"/>
                                  </p:stCondLst>
                                  <p:childTnLst>
                                    <p:set>
                                      <p:cBhvr>
                                        <p:cTn id="77" dur="1" fill="hold">
                                          <p:stCondLst>
                                            <p:cond delay="0"/>
                                          </p:stCondLst>
                                        </p:cTn>
                                        <p:tgtEl>
                                          <p:spTgt spid="38">
                                            <p:txEl>
                                              <p:pRg st="0" end="0"/>
                                            </p:txEl>
                                          </p:spTgt>
                                        </p:tgtEl>
                                        <p:attrNameLst>
                                          <p:attrName>style.visibility</p:attrName>
                                        </p:attrNameLst>
                                      </p:cBhvr>
                                      <p:to>
                                        <p:strVal val="visible"/>
                                      </p:to>
                                    </p:set>
                                    <p:anim calcmode="lin" valueType="num">
                                      <p:cBhvr>
                                        <p:cTn id="78" dur="400" fill="hold"/>
                                        <p:tgtEl>
                                          <p:spTgt spid="38">
                                            <p:txEl>
                                              <p:pRg st="0" end="0"/>
                                            </p:txEl>
                                          </p:spTgt>
                                        </p:tgtEl>
                                        <p:attrNameLst>
                                          <p:attrName>ppt_w</p:attrName>
                                        </p:attrNameLst>
                                      </p:cBhvr>
                                      <p:tavLst>
                                        <p:tav tm="0">
                                          <p:val>
                                            <p:fltVal val="0"/>
                                          </p:val>
                                        </p:tav>
                                        <p:tav tm="100000">
                                          <p:val>
                                            <p:strVal val="#ppt_w"/>
                                          </p:val>
                                        </p:tav>
                                      </p:tavLst>
                                    </p:anim>
                                    <p:anim calcmode="lin" valueType="num">
                                      <p:cBhvr>
                                        <p:cTn id="79" dur="400" fill="hold"/>
                                        <p:tgtEl>
                                          <p:spTgt spid="38">
                                            <p:txEl>
                                              <p:pRg st="0" end="0"/>
                                            </p:txEl>
                                          </p:spTgt>
                                        </p:tgtEl>
                                        <p:attrNameLst>
                                          <p:attrName>ppt_h</p:attrName>
                                        </p:attrNameLst>
                                      </p:cBhvr>
                                      <p:tavLst>
                                        <p:tav tm="0">
                                          <p:val>
                                            <p:fltVal val="0"/>
                                          </p:val>
                                        </p:tav>
                                        <p:tav tm="100000">
                                          <p:val>
                                            <p:strVal val="#ppt_h"/>
                                          </p:val>
                                        </p:tav>
                                      </p:tavLst>
                                    </p:anim>
                                    <p:animEffect transition="in" filter="fade">
                                      <p:cBhvr>
                                        <p:cTn id="80" dur="4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tmplLst>
          <p:tmpl lvl="1">
            <p:tnLst>
              <p:par>
                <p:cTn presetID="53" presetClass="entr" presetSubtype="16"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p:cTn dur="400" fill="hold"/>
                        <p:tgtEl>
                          <p:spTgt spid="31"/>
                        </p:tgtEl>
                        <p:attrNameLst>
                          <p:attrName>ppt_w</p:attrName>
                        </p:attrNameLst>
                      </p:cBhvr>
                      <p:tavLst>
                        <p:tav tm="0">
                          <p:val>
                            <p:fltVal val="0"/>
                          </p:val>
                        </p:tav>
                        <p:tav tm="100000">
                          <p:val>
                            <p:strVal val="#ppt_w"/>
                          </p:val>
                        </p:tav>
                      </p:tavLst>
                    </p:anim>
                    <p:anim calcmode="lin" valueType="num">
                      <p:cBhvr>
                        <p:cTn dur="400" fill="hold"/>
                        <p:tgtEl>
                          <p:spTgt spid="31"/>
                        </p:tgtEl>
                        <p:attrNameLst>
                          <p:attrName>ppt_h</p:attrName>
                        </p:attrNameLst>
                      </p:cBhvr>
                      <p:tavLst>
                        <p:tav tm="0">
                          <p:val>
                            <p:fltVal val="0"/>
                          </p:val>
                        </p:tav>
                        <p:tav tm="100000">
                          <p:val>
                            <p:strVal val="#ppt_h"/>
                          </p:val>
                        </p:tav>
                      </p:tavLst>
                    </p:anim>
                    <p:animEffect transition="in" filter="fade">
                      <p:cBhvr>
                        <p:cTn dur="400"/>
                        <p:tgtEl>
                          <p:spTgt spid="31"/>
                        </p:tgtEl>
                      </p:cBhvr>
                    </p:animEffect>
                  </p:childTnLst>
                </p:cTn>
              </p:par>
            </p:tnLst>
          </p:tmpl>
        </p:tmplLst>
      </p:bldP>
      <p:bldP spid="32" grpId="0" build="p">
        <p:tmplLst>
          <p:tmpl lvl="1">
            <p:tnLst>
              <p:par>
                <p:cTn presetID="53" presetClass="entr" presetSubtype="16"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p:cTn dur="400" fill="hold"/>
                        <p:tgtEl>
                          <p:spTgt spid="32"/>
                        </p:tgtEl>
                        <p:attrNameLst>
                          <p:attrName>ppt_w</p:attrName>
                        </p:attrNameLst>
                      </p:cBhvr>
                      <p:tavLst>
                        <p:tav tm="0">
                          <p:val>
                            <p:fltVal val="0"/>
                          </p:val>
                        </p:tav>
                        <p:tav tm="100000">
                          <p:val>
                            <p:strVal val="#ppt_w"/>
                          </p:val>
                        </p:tav>
                      </p:tavLst>
                    </p:anim>
                    <p:anim calcmode="lin" valueType="num">
                      <p:cBhvr>
                        <p:cTn dur="400" fill="hold"/>
                        <p:tgtEl>
                          <p:spTgt spid="32"/>
                        </p:tgtEl>
                        <p:attrNameLst>
                          <p:attrName>ppt_h</p:attrName>
                        </p:attrNameLst>
                      </p:cBhvr>
                      <p:tavLst>
                        <p:tav tm="0">
                          <p:val>
                            <p:fltVal val="0"/>
                          </p:val>
                        </p:tav>
                        <p:tav tm="100000">
                          <p:val>
                            <p:strVal val="#ppt_h"/>
                          </p:val>
                        </p:tav>
                      </p:tavLst>
                    </p:anim>
                    <p:animEffect transition="in" filter="fade">
                      <p:cBhvr>
                        <p:cTn dur="400"/>
                        <p:tgtEl>
                          <p:spTgt spid="32"/>
                        </p:tgtEl>
                      </p:cBhvr>
                    </p:animEffect>
                  </p:childTnLst>
                </p:cTn>
              </p:par>
            </p:tnLst>
          </p:tmpl>
        </p:tmplLst>
      </p:bldP>
      <p:bldP spid="33" grpId="0" build="p">
        <p:tmplLst>
          <p:tmpl lvl="1">
            <p:tnLst>
              <p:par>
                <p:cTn presetID="53" presetClass="entr" presetSubtype="16"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p:cTn dur="400" fill="hold"/>
                        <p:tgtEl>
                          <p:spTgt spid="33"/>
                        </p:tgtEl>
                        <p:attrNameLst>
                          <p:attrName>ppt_w</p:attrName>
                        </p:attrNameLst>
                      </p:cBhvr>
                      <p:tavLst>
                        <p:tav tm="0">
                          <p:val>
                            <p:fltVal val="0"/>
                          </p:val>
                        </p:tav>
                        <p:tav tm="100000">
                          <p:val>
                            <p:strVal val="#ppt_w"/>
                          </p:val>
                        </p:tav>
                      </p:tavLst>
                    </p:anim>
                    <p:anim calcmode="lin" valueType="num">
                      <p:cBhvr>
                        <p:cTn dur="400" fill="hold"/>
                        <p:tgtEl>
                          <p:spTgt spid="33"/>
                        </p:tgtEl>
                        <p:attrNameLst>
                          <p:attrName>ppt_h</p:attrName>
                        </p:attrNameLst>
                      </p:cBhvr>
                      <p:tavLst>
                        <p:tav tm="0">
                          <p:val>
                            <p:fltVal val="0"/>
                          </p:val>
                        </p:tav>
                        <p:tav tm="100000">
                          <p:val>
                            <p:strVal val="#ppt_h"/>
                          </p:val>
                        </p:tav>
                      </p:tavLst>
                    </p:anim>
                    <p:animEffect transition="in" filter="fade">
                      <p:cBhvr>
                        <p:cTn dur="400"/>
                        <p:tgtEl>
                          <p:spTgt spid="33"/>
                        </p:tgtEl>
                      </p:cBhvr>
                    </p:animEffect>
                  </p:childTnLst>
                </p:cTn>
              </p:par>
            </p:tnLst>
          </p:tmpl>
        </p:tmplLst>
      </p:bldP>
      <p:bldP spid="34" grpId="0" build="p">
        <p:tmplLst>
          <p:tmpl lvl="1">
            <p:tnLst>
              <p:par>
                <p:cTn presetID="53" presetClass="entr" presetSubtype="16"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p:cTn dur="400" fill="hold"/>
                        <p:tgtEl>
                          <p:spTgt spid="34"/>
                        </p:tgtEl>
                        <p:attrNameLst>
                          <p:attrName>ppt_w</p:attrName>
                        </p:attrNameLst>
                      </p:cBhvr>
                      <p:tavLst>
                        <p:tav tm="0">
                          <p:val>
                            <p:fltVal val="0"/>
                          </p:val>
                        </p:tav>
                        <p:tav tm="100000">
                          <p:val>
                            <p:strVal val="#ppt_w"/>
                          </p:val>
                        </p:tav>
                      </p:tavLst>
                    </p:anim>
                    <p:anim calcmode="lin" valueType="num">
                      <p:cBhvr>
                        <p:cTn dur="400" fill="hold"/>
                        <p:tgtEl>
                          <p:spTgt spid="34"/>
                        </p:tgtEl>
                        <p:attrNameLst>
                          <p:attrName>ppt_h</p:attrName>
                        </p:attrNameLst>
                      </p:cBhvr>
                      <p:tavLst>
                        <p:tav tm="0">
                          <p:val>
                            <p:fltVal val="0"/>
                          </p:val>
                        </p:tav>
                        <p:tav tm="100000">
                          <p:val>
                            <p:strVal val="#ppt_h"/>
                          </p:val>
                        </p:tav>
                      </p:tavLst>
                    </p:anim>
                    <p:animEffect transition="in" filter="fade">
                      <p:cBhvr>
                        <p:cTn dur="400"/>
                        <p:tgtEl>
                          <p:spTgt spid="34"/>
                        </p:tgtEl>
                      </p:cBhvr>
                    </p:animEffect>
                  </p:childTnLst>
                </p:cTn>
              </p:par>
            </p:tnLst>
          </p:tmpl>
        </p:tmplLst>
      </p:bldP>
      <p:bldP spid="35" grpId="0" build="p">
        <p:tmplLst>
          <p:tmpl lvl="1">
            <p:tnLst>
              <p:par>
                <p:cTn presetID="53" presetClass="entr" presetSubtype="16"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p:cTn dur="400" fill="hold"/>
                        <p:tgtEl>
                          <p:spTgt spid="35"/>
                        </p:tgtEl>
                        <p:attrNameLst>
                          <p:attrName>ppt_w</p:attrName>
                        </p:attrNameLst>
                      </p:cBhvr>
                      <p:tavLst>
                        <p:tav tm="0">
                          <p:val>
                            <p:fltVal val="0"/>
                          </p:val>
                        </p:tav>
                        <p:tav tm="100000">
                          <p:val>
                            <p:strVal val="#ppt_w"/>
                          </p:val>
                        </p:tav>
                      </p:tavLst>
                    </p:anim>
                    <p:anim calcmode="lin" valueType="num">
                      <p:cBhvr>
                        <p:cTn dur="400" fill="hold"/>
                        <p:tgtEl>
                          <p:spTgt spid="35"/>
                        </p:tgtEl>
                        <p:attrNameLst>
                          <p:attrName>ppt_h</p:attrName>
                        </p:attrNameLst>
                      </p:cBhvr>
                      <p:tavLst>
                        <p:tav tm="0">
                          <p:val>
                            <p:fltVal val="0"/>
                          </p:val>
                        </p:tav>
                        <p:tav tm="100000">
                          <p:val>
                            <p:strVal val="#ppt_h"/>
                          </p:val>
                        </p:tav>
                      </p:tavLst>
                    </p:anim>
                    <p:animEffect transition="in" filter="fade">
                      <p:cBhvr>
                        <p:cTn dur="400"/>
                        <p:tgtEl>
                          <p:spTgt spid="35"/>
                        </p:tgtEl>
                      </p:cBhvr>
                    </p:animEffect>
                  </p:childTnLst>
                </p:cTn>
              </p:par>
            </p:tnLst>
          </p:tmpl>
        </p:tmplLst>
      </p:bldP>
      <p:bldP spid="36" grpId="0" build="p">
        <p:tmplLst>
          <p:tmpl lvl="1">
            <p:tnLst>
              <p:par>
                <p:cTn presetID="53" presetClass="entr" presetSubtype="16"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p:cTn dur="400" fill="hold"/>
                        <p:tgtEl>
                          <p:spTgt spid="36"/>
                        </p:tgtEl>
                        <p:attrNameLst>
                          <p:attrName>ppt_w</p:attrName>
                        </p:attrNameLst>
                      </p:cBhvr>
                      <p:tavLst>
                        <p:tav tm="0">
                          <p:val>
                            <p:fltVal val="0"/>
                          </p:val>
                        </p:tav>
                        <p:tav tm="100000">
                          <p:val>
                            <p:strVal val="#ppt_w"/>
                          </p:val>
                        </p:tav>
                      </p:tavLst>
                    </p:anim>
                    <p:anim calcmode="lin" valueType="num">
                      <p:cBhvr>
                        <p:cTn dur="400" fill="hold"/>
                        <p:tgtEl>
                          <p:spTgt spid="36"/>
                        </p:tgtEl>
                        <p:attrNameLst>
                          <p:attrName>ppt_h</p:attrName>
                        </p:attrNameLst>
                      </p:cBhvr>
                      <p:tavLst>
                        <p:tav tm="0">
                          <p:val>
                            <p:fltVal val="0"/>
                          </p:val>
                        </p:tav>
                        <p:tav tm="100000">
                          <p:val>
                            <p:strVal val="#ppt_h"/>
                          </p:val>
                        </p:tav>
                      </p:tavLst>
                    </p:anim>
                    <p:animEffect transition="in" filter="fade">
                      <p:cBhvr>
                        <p:cTn dur="400"/>
                        <p:tgtEl>
                          <p:spTgt spid="36"/>
                        </p:tgtEl>
                      </p:cBhvr>
                    </p:animEffect>
                  </p:childTnLst>
                </p:cTn>
              </p:par>
            </p:tnLst>
          </p:tmpl>
        </p:tmplLst>
      </p:bldP>
      <p:bldP spid="37" grpId="0" build="p">
        <p:tmplLst>
          <p:tmpl lvl="1">
            <p:tnLst>
              <p:par>
                <p:cTn presetID="53" presetClass="entr" presetSubtype="16"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p:cTn dur="400" fill="hold"/>
                        <p:tgtEl>
                          <p:spTgt spid="37"/>
                        </p:tgtEl>
                        <p:attrNameLst>
                          <p:attrName>ppt_w</p:attrName>
                        </p:attrNameLst>
                      </p:cBhvr>
                      <p:tavLst>
                        <p:tav tm="0">
                          <p:val>
                            <p:fltVal val="0"/>
                          </p:val>
                        </p:tav>
                        <p:tav tm="100000">
                          <p:val>
                            <p:strVal val="#ppt_w"/>
                          </p:val>
                        </p:tav>
                      </p:tavLst>
                    </p:anim>
                    <p:anim calcmode="lin" valueType="num">
                      <p:cBhvr>
                        <p:cTn dur="400" fill="hold"/>
                        <p:tgtEl>
                          <p:spTgt spid="37"/>
                        </p:tgtEl>
                        <p:attrNameLst>
                          <p:attrName>ppt_h</p:attrName>
                        </p:attrNameLst>
                      </p:cBhvr>
                      <p:tavLst>
                        <p:tav tm="0">
                          <p:val>
                            <p:fltVal val="0"/>
                          </p:val>
                        </p:tav>
                        <p:tav tm="100000">
                          <p:val>
                            <p:strVal val="#ppt_h"/>
                          </p:val>
                        </p:tav>
                      </p:tavLst>
                    </p:anim>
                    <p:animEffect transition="in" filter="fade">
                      <p:cBhvr>
                        <p:cTn dur="400"/>
                        <p:tgtEl>
                          <p:spTgt spid="37"/>
                        </p:tgtEl>
                      </p:cBhvr>
                    </p:animEffect>
                  </p:childTnLst>
                </p:cTn>
              </p:par>
            </p:tnLst>
          </p:tmpl>
        </p:tmplLst>
      </p:bldP>
      <p:bldP spid="38" grpId="0" build="p">
        <p:tmplLst>
          <p:tmpl lvl="1">
            <p:tnLst>
              <p:par>
                <p:cTn presetID="53" presetClass="entr" presetSubtype="16"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p:cTn dur="400" fill="hold"/>
                        <p:tgtEl>
                          <p:spTgt spid="38"/>
                        </p:tgtEl>
                        <p:attrNameLst>
                          <p:attrName>ppt_w</p:attrName>
                        </p:attrNameLst>
                      </p:cBhvr>
                      <p:tavLst>
                        <p:tav tm="0">
                          <p:val>
                            <p:fltVal val="0"/>
                          </p:val>
                        </p:tav>
                        <p:tav tm="100000">
                          <p:val>
                            <p:strVal val="#ppt_w"/>
                          </p:val>
                        </p:tav>
                      </p:tavLst>
                    </p:anim>
                    <p:anim calcmode="lin" valueType="num">
                      <p:cBhvr>
                        <p:cTn dur="400" fill="hold"/>
                        <p:tgtEl>
                          <p:spTgt spid="38"/>
                        </p:tgtEl>
                        <p:attrNameLst>
                          <p:attrName>ppt_h</p:attrName>
                        </p:attrNameLst>
                      </p:cBhvr>
                      <p:tavLst>
                        <p:tav tm="0">
                          <p:val>
                            <p:fltVal val="0"/>
                          </p:val>
                        </p:tav>
                        <p:tav tm="100000">
                          <p:val>
                            <p:strVal val="#ppt_h"/>
                          </p:val>
                        </p:tav>
                      </p:tavLst>
                    </p:anim>
                    <p:animEffect transition="in" filter="fade">
                      <p:cBhvr>
                        <p:cTn dur="400"/>
                        <p:tgtEl>
                          <p:spTgt spid="38"/>
                        </p:tgtEl>
                      </p:cBhvr>
                    </p:animEffect>
                  </p:childTnLst>
                </p:cTn>
              </p:par>
            </p:tnLst>
          </p:tmpl>
        </p:tmplLst>
      </p:b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Rounded Rectangle 53"/>
          <p:cNvSpPr/>
          <p:nvPr/>
        </p:nvSpPr>
        <p:spPr>
          <a:xfrm>
            <a:off x="8637595" y="2670952"/>
            <a:ext cx="2557371" cy="3642617"/>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nvGrpSpPr>
          <p:cNvPr id="6" name="Group 59"/>
          <p:cNvGrpSpPr/>
          <p:nvPr/>
        </p:nvGrpSpPr>
        <p:grpSpPr>
          <a:xfrm>
            <a:off x="6087471" y="2670952"/>
            <a:ext cx="2864567" cy="3642617"/>
            <a:chOff x="4565600" y="1016361"/>
            <a:chExt cx="2148705" cy="2731963"/>
          </a:xfrm>
        </p:grpSpPr>
        <p:grpSp>
          <p:nvGrpSpPr>
            <p:cNvPr id="7" name="Group 56"/>
            <p:cNvGrpSpPr/>
            <p:nvPr/>
          </p:nvGrpSpPr>
          <p:grpSpPr>
            <a:xfrm>
              <a:off x="4565600" y="1016361"/>
              <a:ext cx="2148705" cy="2731963"/>
              <a:chOff x="4565600" y="1016361"/>
              <a:chExt cx="2148705" cy="2731963"/>
            </a:xfrm>
          </p:grpSpPr>
          <p:sp>
            <p:nvSpPr>
              <p:cNvPr id="9" name="Rounded Rectangle 51"/>
              <p:cNvSpPr/>
              <p:nvPr/>
            </p:nvSpPr>
            <p:spPr>
              <a:xfrm>
                <a:off x="4565600"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solidFill>
                    <a:schemeClr val="accent1"/>
                  </a:solidFill>
                  <a:latin typeface="微软雅黑" panose="020B0503020204020204" pitchFamily="34" charset="-122"/>
                  <a:ea typeface="微软雅黑" panose="020B0503020204020204" pitchFamily="34" charset="-122"/>
                  <a:cs typeface="+mn-ea"/>
                  <a:sym typeface="+mn-lt"/>
                </a:endParaRPr>
              </a:p>
            </p:txBody>
          </p:sp>
          <p:sp>
            <p:nvSpPr>
              <p:cNvPr id="10" name="Isosceles Triangle 47"/>
              <p:cNvSpPr/>
              <p:nvPr/>
            </p:nvSpPr>
            <p:spPr>
              <a:xfrm rot="5400000">
                <a:off x="6351188"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8" name="Oval 43"/>
            <p:cNvSpPr/>
            <p:nvPr/>
          </p:nvSpPr>
          <p:spPr>
            <a:xfrm>
              <a:off x="4998238" y="1319774"/>
              <a:ext cx="1053000" cy="1053000"/>
            </a:xfrm>
            <a:prstGeom prst="ellipse">
              <a:avLst/>
            </a:prstGeom>
            <a:blipFill>
              <a:blip r:embed="rId2"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accent3"/>
                </a:solidFill>
                <a:latin typeface="微软雅黑" panose="020B0503020204020204" pitchFamily="34" charset="-122"/>
                <a:ea typeface="微软雅黑" panose="020B0503020204020204" pitchFamily="34" charset="-122"/>
                <a:cs typeface="+mn-ea"/>
                <a:sym typeface="+mn-lt"/>
              </a:endParaRPr>
            </a:p>
          </p:txBody>
        </p:sp>
      </p:grpSp>
      <p:cxnSp>
        <p:nvCxnSpPr>
          <p:cNvPr id="11" name="Straight Connector 25"/>
          <p:cNvCxnSpPr/>
          <p:nvPr/>
        </p:nvCxnSpPr>
        <p:spPr>
          <a:xfrm>
            <a:off x="1043633" y="2514191"/>
            <a:ext cx="10104736" cy="0"/>
          </a:xfrm>
          <a:prstGeom prst="line">
            <a:avLst/>
          </a:prstGeom>
          <a:ln w="19050">
            <a:solidFill>
              <a:schemeClr val="bg1">
                <a:lumMod val="5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58"/>
          <p:cNvGrpSpPr/>
          <p:nvPr/>
        </p:nvGrpSpPr>
        <p:grpSpPr>
          <a:xfrm>
            <a:off x="3537722" y="2670952"/>
            <a:ext cx="2864567" cy="3642617"/>
            <a:chOff x="2653038" y="1016361"/>
            <a:chExt cx="2148705" cy="2731963"/>
          </a:xfrm>
        </p:grpSpPr>
        <p:grpSp>
          <p:nvGrpSpPr>
            <p:cNvPr id="13" name="Group 55"/>
            <p:cNvGrpSpPr/>
            <p:nvPr/>
          </p:nvGrpSpPr>
          <p:grpSpPr>
            <a:xfrm>
              <a:off x="2653038" y="1016361"/>
              <a:ext cx="2148705" cy="2731963"/>
              <a:chOff x="2653038" y="1016361"/>
              <a:chExt cx="2148705" cy="2731963"/>
            </a:xfrm>
          </p:grpSpPr>
          <p:sp>
            <p:nvSpPr>
              <p:cNvPr id="15" name="Rounded Rectangle 50"/>
              <p:cNvSpPr/>
              <p:nvPr/>
            </p:nvSpPr>
            <p:spPr>
              <a:xfrm>
                <a:off x="2653038" y="1016361"/>
                <a:ext cx="1918277" cy="2731963"/>
              </a:xfrm>
              <a:prstGeom prst="roundRect">
                <a:avLst>
                  <a:gd name="adj" fmla="val 11205"/>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16" name="Isosceles Triangle 46"/>
              <p:cNvSpPr/>
              <p:nvPr/>
            </p:nvSpPr>
            <p:spPr>
              <a:xfrm rot="5400000">
                <a:off x="4438626" y="2267128"/>
                <a:ext cx="495806" cy="230428"/>
              </a:xfrm>
              <a:prstGeom prst="triangle">
                <a:avLst>
                  <a:gd name="adj" fmla="val 50000"/>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14" name="Oval 33"/>
            <p:cNvSpPr/>
            <p:nvPr/>
          </p:nvSpPr>
          <p:spPr>
            <a:xfrm>
              <a:off x="3085676" y="1319774"/>
              <a:ext cx="1053000" cy="1053000"/>
            </a:xfrm>
            <a:prstGeom prst="ellipse">
              <a:avLst/>
            </a:prstGeom>
            <a:blipFill>
              <a:blip r:embed="rId3" cstate="print">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solidFill>
                  <a:schemeClr val="bg2"/>
                </a:solidFill>
                <a:latin typeface="微软雅黑" panose="020B0503020204020204" pitchFamily="34" charset="-122"/>
                <a:ea typeface="微软雅黑" panose="020B0503020204020204" pitchFamily="34" charset="-122"/>
                <a:cs typeface="+mn-ea"/>
                <a:sym typeface="+mn-lt"/>
              </a:endParaRPr>
            </a:p>
          </p:txBody>
        </p:sp>
      </p:grpSp>
      <p:grpSp>
        <p:nvGrpSpPr>
          <p:cNvPr id="18" name="Group 54"/>
          <p:cNvGrpSpPr/>
          <p:nvPr/>
        </p:nvGrpSpPr>
        <p:grpSpPr>
          <a:xfrm>
            <a:off x="989151" y="2670952"/>
            <a:ext cx="2864568" cy="3642617"/>
            <a:chOff x="741363" y="1016361"/>
            <a:chExt cx="2148706" cy="2731963"/>
          </a:xfrm>
        </p:grpSpPr>
        <p:sp>
          <p:nvSpPr>
            <p:cNvPr id="20" name="Rounded Rectangle 49"/>
            <p:cNvSpPr/>
            <p:nvPr/>
          </p:nvSpPr>
          <p:spPr>
            <a:xfrm>
              <a:off x="741363" y="1016361"/>
              <a:ext cx="1918277" cy="2731963"/>
            </a:xfrm>
            <a:prstGeom prst="roundRect">
              <a:avLst>
                <a:gd name="adj" fmla="val 11205"/>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sp>
          <p:nvSpPr>
            <p:cNvPr id="21" name="Isosceles Triangle 45"/>
            <p:cNvSpPr/>
            <p:nvPr/>
          </p:nvSpPr>
          <p:spPr>
            <a:xfrm rot="5400000">
              <a:off x="2526952" y="2267128"/>
              <a:ext cx="495806" cy="230428"/>
            </a:xfrm>
            <a:prstGeom prst="triangle">
              <a:avLst>
                <a:gd name="adj" fmla="val 50000"/>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dirty="0">
                <a:latin typeface="微软雅黑" panose="020B0503020204020204" pitchFamily="34" charset="-122"/>
                <a:ea typeface="微软雅黑" panose="020B0503020204020204" pitchFamily="34" charset="-122"/>
                <a:cs typeface="+mn-ea"/>
                <a:sym typeface="+mn-lt"/>
              </a:endParaRPr>
            </a:p>
          </p:txBody>
        </p:sp>
      </p:grpSp>
      <p:sp>
        <p:nvSpPr>
          <p:cNvPr id="22" name="矩形 21"/>
          <p:cNvSpPr>
            <a:spLocks noChangeArrowheads="1"/>
          </p:cNvSpPr>
          <p:nvPr/>
        </p:nvSpPr>
        <p:spPr bwMode="auto">
          <a:xfrm>
            <a:off x="989152" y="1478379"/>
            <a:ext cx="10159219" cy="9325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30000"/>
              </a:lnSpc>
              <a:spcBef>
                <a:spcPct val="0"/>
              </a:spcBef>
              <a:buNone/>
            </a:pPr>
            <a:r>
              <a:rPr lang="zh-CN" altLang="en-US" sz="1400" dirty="0">
                <a:solidFill>
                  <a:schemeClr val="bg1"/>
                </a:solidFill>
                <a:cs typeface="+mn-ea"/>
                <a:sym typeface="+mn-lt"/>
              </a:rPr>
              <a:t>在</a:t>
            </a:r>
            <a:r>
              <a:rPr lang="zh-CN" altLang="en-US" sz="1400" dirty="0">
                <a:solidFill>
                  <a:schemeClr val="bg1">
                    <a:lumMod val="95000"/>
                  </a:schemeClr>
                </a:solidFill>
                <a:cs typeface="+mn-ea"/>
                <a:sym typeface="+mn-lt"/>
              </a:rPr>
              <a:t>此录入上述图表的综合描述说明，在此录入上述图表的综合描述说明，在此录入上述图表的综合描述说明，在此录入上述图表的综合描述说明。在此录入上述图表的综合描述说明，在此录入上述图表的描述说明，在此录入上述图表的综合描述说明，在此录入上述图表的综合描述说明。</a:t>
            </a:r>
          </a:p>
        </p:txBody>
      </p:sp>
      <p:sp>
        <p:nvSpPr>
          <p:cNvPr id="23" name="矩形 22"/>
          <p:cNvSpPr/>
          <p:nvPr/>
        </p:nvSpPr>
        <p:spPr>
          <a:xfrm>
            <a:off x="1747918"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季度一</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4" name="矩形 47"/>
          <p:cNvSpPr>
            <a:spLocks noChangeArrowheads="1"/>
          </p:cNvSpPr>
          <p:nvPr/>
        </p:nvSpPr>
        <p:spPr bwMode="auto">
          <a:xfrm>
            <a:off x="114955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5" name="矩形 24"/>
          <p:cNvSpPr/>
          <p:nvPr/>
        </p:nvSpPr>
        <p:spPr>
          <a:xfrm>
            <a:off x="4300074"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季度二</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6" name="矩形 47"/>
          <p:cNvSpPr>
            <a:spLocks noChangeArrowheads="1"/>
          </p:cNvSpPr>
          <p:nvPr/>
        </p:nvSpPr>
        <p:spPr bwMode="auto">
          <a:xfrm>
            <a:off x="370171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7" name="矩形 26"/>
          <p:cNvSpPr/>
          <p:nvPr/>
        </p:nvSpPr>
        <p:spPr>
          <a:xfrm>
            <a:off x="9404386"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季度四</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28" name="矩形 47"/>
          <p:cNvSpPr>
            <a:spLocks noChangeArrowheads="1"/>
          </p:cNvSpPr>
          <p:nvPr/>
        </p:nvSpPr>
        <p:spPr bwMode="auto">
          <a:xfrm>
            <a:off x="8806025"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sp>
        <p:nvSpPr>
          <p:cNvPr id="29" name="矩形 28"/>
          <p:cNvSpPr/>
          <p:nvPr/>
        </p:nvSpPr>
        <p:spPr>
          <a:xfrm>
            <a:off x="6852230" y="4689731"/>
            <a:ext cx="1031033" cy="430879"/>
          </a:xfrm>
          <a:prstGeom prst="rect">
            <a:avLst/>
          </a:prstGeom>
        </p:spPr>
        <p:txBody>
          <a:bodyPr wrap="none" lIns="91431" tIns="45716" rIns="91431" bIns="45716">
            <a:spAutoFit/>
          </a:bodyPr>
          <a:lstStyle/>
          <a:p>
            <a:pPr algn="ctr"/>
            <a:r>
              <a:rPr lang="zh-CN" altLang="en-US" sz="2200" b="1" dirty="0">
                <a:solidFill>
                  <a:schemeClr val="bg1">
                    <a:lumMod val="95000"/>
                  </a:schemeClr>
                </a:solidFill>
                <a:latin typeface="微软雅黑" panose="020B0503020204020204" pitchFamily="34" charset="-122"/>
                <a:ea typeface="微软雅黑" panose="020B0503020204020204" pitchFamily="34" charset="-122"/>
                <a:cs typeface="+mn-ea"/>
                <a:sym typeface="+mn-lt"/>
              </a:rPr>
              <a:t>季度三</a:t>
            </a:r>
            <a:endParaRPr lang="en-US" altLang="zh-CN" sz="2200" b="1" dirty="0">
              <a:solidFill>
                <a:schemeClr val="bg1">
                  <a:lumMod val="95000"/>
                </a:schemeClr>
              </a:solidFill>
              <a:latin typeface="微软雅黑" panose="020B0503020204020204" pitchFamily="34" charset="-122"/>
              <a:ea typeface="微软雅黑" panose="020B0503020204020204" pitchFamily="34" charset="-122"/>
              <a:cs typeface="+mn-ea"/>
              <a:sym typeface="+mn-lt"/>
            </a:endParaRPr>
          </a:p>
        </p:txBody>
      </p:sp>
      <p:sp>
        <p:nvSpPr>
          <p:cNvPr id="30" name="矩形 47"/>
          <p:cNvSpPr>
            <a:spLocks noChangeArrowheads="1"/>
          </p:cNvSpPr>
          <p:nvPr/>
        </p:nvSpPr>
        <p:spPr bwMode="auto">
          <a:xfrm>
            <a:off x="6253869" y="5183489"/>
            <a:ext cx="2227755" cy="812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a:lnSpc>
                <a:spcPct val="120000"/>
              </a:lnSpc>
              <a:spcBef>
                <a:spcPct val="0"/>
              </a:spcBef>
              <a:buNone/>
            </a:pPr>
            <a:r>
              <a:rPr lang="zh-CN" altLang="en-US" sz="1300" dirty="0">
                <a:solidFill>
                  <a:schemeClr val="bg1">
                    <a:lumMod val="95000"/>
                  </a:schemeClr>
                </a:solidFill>
                <a:cs typeface="+mn-ea"/>
                <a:sym typeface="+mn-lt"/>
              </a:rPr>
              <a:t>在此录入上述图表的综合描述说明，在此录入上述图表的综合描述说明。</a:t>
            </a:r>
          </a:p>
        </p:txBody>
      </p:sp>
      <p:pic>
        <p:nvPicPr>
          <p:cNvPr id="31" name="图片 30"/>
          <p:cNvPicPr>
            <a:picLocks/>
          </p:cNvPicPr>
          <p:nvPr/>
        </p:nvPicPr>
        <p:blipFill>
          <a:blip r:embed="rId4">
            <a:duotone>
              <a:prstClr val="black"/>
              <a:schemeClr val="bg2">
                <a:tint val="45000"/>
                <a:satMod val="400000"/>
              </a:schemeClr>
            </a:duotone>
          </a:blip>
          <a:stretch>
            <a:fillRect/>
          </a:stretch>
        </p:blipFill>
        <p:spPr>
          <a:xfrm>
            <a:off x="1569660" y="3075503"/>
            <a:ext cx="1404000" cy="1404000"/>
          </a:xfrm>
          <a:prstGeom prst="ellipse">
            <a:avLst/>
          </a:prstGeom>
        </p:spPr>
      </p:pic>
      <p:pic>
        <p:nvPicPr>
          <p:cNvPr id="32" name="图片 31"/>
          <p:cNvPicPr>
            <a:picLocks/>
          </p:cNvPicPr>
          <p:nvPr/>
        </p:nvPicPr>
        <p:blipFill>
          <a:blip r:embed="rId5">
            <a:duotone>
              <a:prstClr val="black"/>
              <a:schemeClr val="bg1">
                <a:lumMod val="95000"/>
                <a:tint val="45000"/>
                <a:satMod val="400000"/>
              </a:schemeClr>
            </a:duotone>
          </a:blip>
          <a:stretch>
            <a:fillRect/>
          </a:stretch>
        </p:blipFill>
        <p:spPr>
          <a:xfrm>
            <a:off x="9206567" y="3075503"/>
            <a:ext cx="1404000" cy="1404000"/>
          </a:xfrm>
          <a:prstGeom prst="ellipse">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outVertical)">
                                      <p:cBhvr>
                                        <p:cTn id="7" dur="500"/>
                                        <p:tgtEl>
                                          <p:spTgt spid="22"/>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strips(upRight)">
                                      <p:cBhvr>
                                        <p:cTn id="11" dur="500"/>
                                        <p:tgtEl>
                                          <p:spTgt spid="11"/>
                                        </p:tgtEl>
                                      </p:cBhvr>
                                    </p:animEffect>
                                  </p:childTnLst>
                                </p:cTn>
                              </p:par>
                            </p:childTnLst>
                          </p:cTn>
                        </p:par>
                        <p:par>
                          <p:cTn id="12" fill="hold">
                            <p:stCondLst>
                              <p:cond delay="1000"/>
                            </p:stCondLst>
                            <p:childTnLst>
                              <p:par>
                                <p:cTn id="13" presetID="14" presetClass="entr" presetSubtype="10"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randombar(horizontal)">
                                      <p:cBhvr>
                                        <p:cTn id="15" dur="500"/>
                                        <p:tgtEl>
                                          <p:spTgt spid="23"/>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randombar(horizontal)">
                                      <p:cBhvr>
                                        <p:cTn id="18" dur="500"/>
                                        <p:tgtEl>
                                          <p:spTgt spid="24"/>
                                        </p:tgtEl>
                                      </p:cBhvr>
                                    </p:animEffect>
                                  </p:childTnLst>
                                </p:cTn>
                              </p:par>
                            </p:childTnLst>
                          </p:cTn>
                        </p:par>
                        <p:par>
                          <p:cTn id="19" fill="hold">
                            <p:stCondLst>
                              <p:cond delay="1500"/>
                            </p:stCondLst>
                            <p:childTnLst>
                              <p:par>
                                <p:cTn id="20" presetID="12" presetClass="entr" presetSubtype="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400"/>
                                        <p:tgtEl>
                                          <p:spTgt spid="12"/>
                                        </p:tgtEl>
                                        <p:attrNameLst>
                                          <p:attrName>ppt_x</p:attrName>
                                        </p:attrNameLst>
                                      </p:cBhvr>
                                      <p:tavLst>
                                        <p:tav tm="0">
                                          <p:val>
                                            <p:strVal val="#ppt_x-#ppt_w*1.125000"/>
                                          </p:val>
                                        </p:tav>
                                        <p:tav tm="100000">
                                          <p:val>
                                            <p:strVal val="#ppt_x"/>
                                          </p:val>
                                        </p:tav>
                                      </p:tavLst>
                                    </p:anim>
                                    <p:animEffect transition="in" filter="wipe(right)">
                                      <p:cBhvr>
                                        <p:cTn id="23" dur="400"/>
                                        <p:tgtEl>
                                          <p:spTgt spid="12"/>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randombar(horizontal)">
                                      <p:cBhvr>
                                        <p:cTn id="27" dur="500"/>
                                        <p:tgtEl>
                                          <p:spTgt spid="25"/>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randombar(horizontal)">
                                      <p:cBhvr>
                                        <p:cTn id="30" dur="500"/>
                                        <p:tgtEl>
                                          <p:spTgt spid="26"/>
                                        </p:tgtEl>
                                      </p:cBhvr>
                                    </p:animEffect>
                                  </p:childTnLst>
                                </p:cTn>
                              </p:par>
                            </p:childTnLst>
                          </p:cTn>
                        </p:par>
                        <p:par>
                          <p:cTn id="31" fill="hold">
                            <p:stCondLst>
                              <p:cond delay="2400"/>
                            </p:stCondLst>
                            <p:childTnLst>
                              <p:par>
                                <p:cTn id="32" presetID="12" presetClass="entr" presetSubtype="8"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400"/>
                                        <p:tgtEl>
                                          <p:spTgt spid="6"/>
                                        </p:tgtEl>
                                        <p:attrNameLst>
                                          <p:attrName>ppt_x</p:attrName>
                                        </p:attrNameLst>
                                      </p:cBhvr>
                                      <p:tavLst>
                                        <p:tav tm="0">
                                          <p:val>
                                            <p:strVal val="#ppt_x-#ppt_w*1.125000"/>
                                          </p:val>
                                        </p:tav>
                                        <p:tav tm="100000">
                                          <p:val>
                                            <p:strVal val="#ppt_x"/>
                                          </p:val>
                                        </p:tav>
                                      </p:tavLst>
                                    </p:anim>
                                    <p:animEffect transition="in" filter="wipe(right)">
                                      <p:cBhvr>
                                        <p:cTn id="35" dur="400"/>
                                        <p:tgtEl>
                                          <p:spTgt spid="6"/>
                                        </p:tgtEl>
                                      </p:cBhvr>
                                    </p:animEffect>
                                  </p:childTnLst>
                                </p:cTn>
                              </p:par>
                            </p:childTnLst>
                          </p:cTn>
                        </p:par>
                        <p:par>
                          <p:cTn id="36" fill="hold">
                            <p:stCondLst>
                              <p:cond delay="2800"/>
                            </p:stCondLst>
                            <p:childTnLst>
                              <p:par>
                                <p:cTn id="37" presetID="14" presetClass="entr" presetSubtype="10" fill="hold" grpId="0" nodeType="after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randombar(horizontal)">
                                      <p:cBhvr>
                                        <p:cTn id="39" dur="500"/>
                                        <p:tgtEl>
                                          <p:spTgt spid="2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randombar(horizontal)">
                                      <p:cBhvr>
                                        <p:cTn id="42" dur="500"/>
                                        <p:tgtEl>
                                          <p:spTgt spid="30"/>
                                        </p:tgtEl>
                                      </p:cBhvr>
                                    </p:animEffect>
                                  </p:childTnLst>
                                </p:cTn>
                              </p:par>
                            </p:childTnLst>
                          </p:cTn>
                        </p:par>
                        <p:par>
                          <p:cTn id="43" fill="hold">
                            <p:stCondLst>
                              <p:cond delay="3300"/>
                            </p:stCondLst>
                            <p:childTnLst>
                              <p:par>
                                <p:cTn id="44" presetID="14" presetClass="entr" presetSubtype="10" fill="hold" grpId="0" nodeType="after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randombar(horizontal)">
                                      <p:cBhvr>
                                        <p:cTn id="46" dur="500"/>
                                        <p:tgtEl>
                                          <p:spTgt spid="27"/>
                                        </p:tgtEl>
                                      </p:cBhvr>
                                    </p:animEffect>
                                  </p:childTnLst>
                                </p:cTn>
                              </p:par>
                              <p:par>
                                <p:cTn id="47" presetID="14" presetClass="entr" presetSubtype="1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randombar(horizontal)">
                                      <p:cBhvr>
                                        <p:cTn id="4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6" grpId="0"/>
      <p:bldP spid="27" grpId="0"/>
      <p:bldP spid="28" grpId="0"/>
      <p:bldP spid="29"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3" name="组合 2"/>
          <p:cNvGrpSpPr/>
          <p:nvPr/>
        </p:nvGrpSpPr>
        <p:grpSpPr>
          <a:xfrm>
            <a:off x="5132495" y="1900328"/>
            <a:ext cx="1752600" cy="1752600"/>
            <a:chOff x="5173946" y="2105714"/>
            <a:chExt cx="1752600" cy="1752600"/>
          </a:xfrm>
        </p:grpSpPr>
        <p:sp>
          <p:nvSpPr>
            <p:cNvPr id="4" name="菱形 3"/>
            <p:cNvSpPr/>
            <p:nvPr/>
          </p:nvSpPr>
          <p:spPr>
            <a:xfrm>
              <a:off x="5173946" y="21057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5" name="Freeform 32"/>
            <p:cNvSpPr>
              <a:spLocks noEditPoints="1"/>
            </p:cNvSpPr>
            <p:nvPr/>
          </p:nvSpPr>
          <p:spPr bwMode="auto">
            <a:xfrm>
              <a:off x="5848917" y="2785164"/>
              <a:ext cx="395288" cy="393700"/>
            </a:xfrm>
            <a:custGeom>
              <a:avLst/>
              <a:gdLst>
                <a:gd name="T0" fmla="*/ 100 w 200"/>
                <a:gd name="T1" fmla="*/ 199 h 199"/>
                <a:gd name="T2" fmla="*/ 0 w 200"/>
                <a:gd name="T3" fmla="*/ 99 h 199"/>
                <a:gd name="T4" fmla="*/ 100 w 200"/>
                <a:gd name="T5" fmla="*/ 0 h 199"/>
                <a:gd name="T6" fmla="*/ 200 w 200"/>
                <a:gd name="T7" fmla="*/ 99 h 199"/>
                <a:gd name="T8" fmla="*/ 100 w 200"/>
                <a:gd name="T9" fmla="*/ 199 h 199"/>
                <a:gd name="T10" fmla="*/ 166 w 200"/>
                <a:gd name="T11" fmla="*/ 152 h 199"/>
                <a:gd name="T12" fmla="*/ 180 w 200"/>
                <a:gd name="T13" fmla="*/ 127 h 199"/>
                <a:gd name="T14" fmla="*/ 146 w 200"/>
                <a:gd name="T15" fmla="*/ 132 h 199"/>
                <a:gd name="T16" fmla="*/ 29 w 200"/>
                <a:gd name="T17" fmla="*/ 53 h 199"/>
                <a:gd name="T18" fmla="*/ 19 w 200"/>
                <a:gd name="T19" fmla="*/ 75 h 199"/>
                <a:gd name="T20" fmla="*/ 127 w 200"/>
                <a:gd name="T21" fmla="*/ 160 h 199"/>
                <a:gd name="T22" fmla="*/ 166 w 200"/>
                <a:gd name="T23" fmla="*/ 152 h 199"/>
                <a:gd name="T24" fmla="*/ 147 w 200"/>
                <a:gd name="T25" fmla="*/ 113 h 199"/>
                <a:gd name="T26" fmla="*/ 184 w 200"/>
                <a:gd name="T27" fmla="*/ 106 h 199"/>
                <a:gd name="T28" fmla="*/ 185 w 200"/>
                <a:gd name="T29" fmla="*/ 99 h 199"/>
                <a:gd name="T30" fmla="*/ 182 w 200"/>
                <a:gd name="T31" fmla="*/ 78 h 199"/>
                <a:gd name="T32" fmla="*/ 166 w 200"/>
                <a:gd name="T33" fmla="*/ 79 h 199"/>
                <a:gd name="T34" fmla="*/ 76 w 200"/>
                <a:gd name="T35" fmla="*/ 18 h 199"/>
                <a:gd name="T36" fmla="*/ 43 w 200"/>
                <a:gd name="T37" fmla="*/ 37 h 199"/>
                <a:gd name="T38" fmla="*/ 147 w 200"/>
                <a:gd name="T39" fmla="*/ 113 h 199"/>
                <a:gd name="T40" fmla="*/ 100 w 200"/>
                <a:gd name="T41" fmla="*/ 184 h 199"/>
                <a:gd name="T42" fmla="*/ 138 w 200"/>
                <a:gd name="T43" fmla="*/ 175 h 199"/>
                <a:gd name="T44" fmla="*/ 126 w 200"/>
                <a:gd name="T45" fmla="*/ 176 h 199"/>
                <a:gd name="T46" fmla="*/ 16 w 200"/>
                <a:gd name="T47" fmla="*/ 112 h 199"/>
                <a:gd name="T48" fmla="*/ 100 w 200"/>
                <a:gd name="T49" fmla="*/ 184 h 199"/>
                <a:gd name="T50" fmla="*/ 100 w 200"/>
                <a:gd name="T51" fmla="*/ 15 h 199"/>
                <a:gd name="T52" fmla="*/ 90 w 200"/>
                <a:gd name="T53" fmla="*/ 15 h 199"/>
                <a:gd name="T54" fmla="*/ 167 w 200"/>
                <a:gd name="T55" fmla="*/ 64 h 199"/>
                <a:gd name="T56" fmla="*/ 177 w 200"/>
                <a:gd name="T57" fmla="*/ 64 h 199"/>
                <a:gd name="T58" fmla="*/ 100 w 200"/>
                <a:gd name="T59" fmla="*/ 15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0" h="199">
                  <a:moveTo>
                    <a:pt x="100" y="199"/>
                  </a:moveTo>
                  <a:cubicBezTo>
                    <a:pt x="45" y="199"/>
                    <a:pt x="0" y="155"/>
                    <a:pt x="0" y="99"/>
                  </a:cubicBezTo>
                  <a:cubicBezTo>
                    <a:pt x="0" y="44"/>
                    <a:pt x="45" y="0"/>
                    <a:pt x="100" y="0"/>
                  </a:cubicBezTo>
                  <a:cubicBezTo>
                    <a:pt x="155" y="0"/>
                    <a:pt x="200" y="44"/>
                    <a:pt x="200" y="99"/>
                  </a:cubicBezTo>
                  <a:cubicBezTo>
                    <a:pt x="200" y="155"/>
                    <a:pt x="155" y="199"/>
                    <a:pt x="100" y="199"/>
                  </a:cubicBezTo>
                  <a:close/>
                  <a:moveTo>
                    <a:pt x="166" y="152"/>
                  </a:moveTo>
                  <a:cubicBezTo>
                    <a:pt x="172" y="145"/>
                    <a:pt x="177" y="136"/>
                    <a:pt x="180" y="127"/>
                  </a:cubicBezTo>
                  <a:cubicBezTo>
                    <a:pt x="169" y="130"/>
                    <a:pt x="158" y="132"/>
                    <a:pt x="146" y="132"/>
                  </a:cubicBezTo>
                  <a:cubicBezTo>
                    <a:pt x="94" y="132"/>
                    <a:pt x="48" y="99"/>
                    <a:pt x="29" y="53"/>
                  </a:cubicBezTo>
                  <a:cubicBezTo>
                    <a:pt x="25" y="60"/>
                    <a:pt x="21" y="67"/>
                    <a:pt x="19" y="75"/>
                  </a:cubicBezTo>
                  <a:cubicBezTo>
                    <a:pt x="31" y="124"/>
                    <a:pt x="74" y="160"/>
                    <a:pt x="127" y="160"/>
                  </a:cubicBezTo>
                  <a:cubicBezTo>
                    <a:pt x="140" y="160"/>
                    <a:pt x="154" y="157"/>
                    <a:pt x="166" y="152"/>
                  </a:cubicBezTo>
                  <a:close/>
                  <a:moveTo>
                    <a:pt x="147" y="113"/>
                  </a:moveTo>
                  <a:cubicBezTo>
                    <a:pt x="160" y="113"/>
                    <a:pt x="173" y="110"/>
                    <a:pt x="184" y="106"/>
                  </a:cubicBezTo>
                  <a:cubicBezTo>
                    <a:pt x="184" y="104"/>
                    <a:pt x="185" y="102"/>
                    <a:pt x="185" y="99"/>
                  </a:cubicBezTo>
                  <a:cubicBezTo>
                    <a:pt x="185" y="92"/>
                    <a:pt x="184" y="85"/>
                    <a:pt x="182" y="78"/>
                  </a:cubicBezTo>
                  <a:cubicBezTo>
                    <a:pt x="177" y="79"/>
                    <a:pt x="172" y="79"/>
                    <a:pt x="166" y="79"/>
                  </a:cubicBezTo>
                  <a:cubicBezTo>
                    <a:pt x="126" y="79"/>
                    <a:pt x="91" y="54"/>
                    <a:pt x="76" y="18"/>
                  </a:cubicBezTo>
                  <a:cubicBezTo>
                    <a:pt x="64" y="22"/>
                    <a:pt x="53" y="28"/>
                    <a:pt x="43" y="37"/>
                  </a:cubicBezTo>
                  <a:cubicBezTo>
                    <a:pt x="57" y="81"/>
                    <a:pt x="98" y="113"/>
                    <a:pt x="147" y="113"/>
                  </a:cubicBezTo>
                  <a:close/>
                  <a:moveTo>
                    <a:pt x="100" y="184"/>
                  </a:moveTo>
                  <a:cubicBezTo>
                    <a:pt x="114" y="184"/>
                    <a:pt x="126" y="181"/>
                    <a:pt x="138" y="175"/>
                  </a:cubicBezTo>
                  <a:cubicBezTo>
                    <a:pt x="134" y="175"/>
                    <a:pt x="130" y="176"/>
                    <a:pt x="126" y="176"/>
                  </a:cubicBezTo>
                  <a:cubicBezTo>
                    <a:pt x="79" y="176"/>
                    <a:pt x="38" y="150"/>
                    <a:pt x="16" y="112"/>
                  </a:cubicBezTo>
                  <a:cubicBezTo>
                    <a:pt x="22" y="153"/>
                    <a:pt x="58" y="184"/>
                    <a:pt x="100" y="184"/>
                  </a:cubicBezTo>
                  <a:close/>
                  <a:moveTo>
                    <a:pt x="100" y="15"/>
                  </a:moveTo>
                  <a:cubicBezTo>
                    <a:pt x="97" y="15"/>
                    <a:pt x="94" y="15"/>
                    <a:pt x="90" y="15"/>
                  </a:cubicBezTo>
                  <a:cubicBezTo>
                    <a:pt x="104" y="44"/>
                    <a:pt x="133" y="64"/>
                    <a:pt x="167" y="64"/>
                  </a:cubicBezTo>
                  <a:cubicBezTo>
                    <a:pt x="170" y="64"/>
                    <a:pt x="173" y="64"/>
                    <a:pt x="177" y="64"/>
                  </a:cubicBezTo>
                  <a:cubicBezTo>
                    <a:pt x="163" y="35"/>
                    <a:pt x="134" y="15"/>
                    <a:pt x="100" y="15"/>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6" name="组合 5"/>
          <p:cNvGrpSpPr/>
          <p:nvPr/>
        </p:nvGrpSpPr>
        <p:grpSpPr>
          <a:xfrm>
            <a:off x="5132495" y="3830728"/>
            <a:ext cx="1752600" cy="1752600"/>
            <a:chOff x="5173946" y="4036114"/>
            <a:chExt cx="1752600" cy="1752600"/>
          </a:xfrm>
        </p:grpSpPr>
        <p:sp>
          <p:nvSpPr>
            <p:cNvPr id="7" name="菱形 6"/>
            <p:cNvSpPr/>
            <p:nvPr/>
          </p:nvSpPr>
          <p:spPr>
            <a:xfrm>
              <a:off x="5173946" y="4036114"/>
              <a:ext cx="1752600" cy="1752600"/>
            </a:xfrm>
            <a:prstGeom prst="diamond">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8" name="Freeform 26"/>
            <p:cNvSpPr>
              <a:spLocks noEditPoints="1"/>
            </p:cNvSpPr>
            <p:nvPr/>
          </p:nvSpPr>
          <p:spPr bwMode="auto">
            <a:xfrm>
              <a:off x="5879874" y="4693339"/>
              <a:ext cx="333375" cy="438150"/>
            </a:xfrm>
            <a:custGeom>
              <a:avLst/>
              <a:gdLst>
                <a:gd name="T0" fmla="*/ 111 w 169"/>
                <a:gd name="T1" fmla="*/ 222 h 222"/>
                <a:gd name="T2" fmla="*/ 84 w 169"/>
                <a:gd name="T3" fmla="*/ 212 h 222"/>
                <a:gd name="T4" fmla="*/ 58 w 169"/>
                <a:gd name="T5" fmla="*/ 222 h 222"/>
                <a:gd name="T6" fmla="*/ 0 w 169"/>
                <a:gd name="T7" fmla="*/ 148 h 222"/>
                <a:gd name="T8" fmla="*/ 84 w 169"/>
                <a:gd name="T9" fmla="*/ 84 h 222"/>
                <a:gd name="T10" fmla="*/ 169 w 169"/>
                <a:gd name="T11" fmla="*/ 148 h 222"/>
                <a:gd name="T12" fmla="*/ 111 w 169"/>
                <a:gd name="T13" fmla="*/ 222 h 222"/>
                <a:gd name="T14" fmla="*/ 23 w 169"/>
                <a:gd name="T15" fmla="*/ 107 h 222"/>
                <a:gd name="T16" fmla="*/ 32 w 169"/>
                <a:gd name="T17" fmla="*/ 186 h 222"/>
                <a:gd name="T18" fmla="*/ 67 w 169"/>
                <a:gd name="T19" fmla="*/ 90 h 222"/>
                <a:gd name="T20" fmla="*/ 23 w 169"/>
                <a:gd name="T21" fmla="*/ 107 h 222"/>
                <a:gd name="T22" fmla="*/ 116 w 169"/>
                <a:gd name="T23" fmla="*/ 36 h 222"/>
                <a:gd name="T24" fmla="*/ 88 w 169"/>
                <a:gd name="T25" fmla="*/ 74 h 222"/>
                <a:gd name="T26" fmla="*/ 81 w 169"/>
                <a:gd name="T27" fmla="*/ 74 h 222"/>
                <a:gd name="T28" fmla="*/ 105 w 169"/>
                <a:gd name="T29" fmla="*/ 22 h 222"/>
                <a:gd name="T30" fmla="*/ 116 w 169"/>
                <a:gd name="T31" fmla="*/ 36 h 222"/>
                <a:gd name="T32" fmla="*/ 19 w 169"/>
                <a:gd name="T33" fmla="*/ 37 h 222"/>
                <a:gd name="T34" fmla="*/ 68 w 169"/>
                <a:gd name="T35" fmla="*/ 53 h 222"/>
                <a:gd name="T36" fmla="*/ 41 w 169"/>
                <a:gd name="T37" fmla="*/ 60 h 222"/>
                <a:gd name="T38" fmla="*/ 7 w 169"/>
                <a:gd name="T39" fmla="*/ 36 h 222"/>
                <a:gd name="T40" fmla="*/ 73 w 169"/>
                <a:gd name="T41" fmla="*/ 46 h 222"/>
                <a:gd name="T42" fmla="*/ 73 w 169"/>
                <a:gd name="T43" fmla="*/ 46 h 222"/>
                <a:gd name="T44" fmla="*/ 19 w 169"/>
                <a:gd name="T45" fmla="*/ 37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69" h="222">
                  <a:moveTo>
                    <a:pt x="111" y="222"/>
                  </a:moveTo>
                  <a:cubicBezTo>
                    <a:pt x="99" y="222"/>
                    <a:pt x="96" y="212"/>
                    <a:pt x="84" y="212"/>
                  </a:cubicBezTo>
                  <a:cubicBezTo>
                    <a:pt x="73" y="212"/>
                    <a:pt x="70" y="222"/>
                    <a:pt x="58" y="222"/>
                  </a:cubicBezTo>
                  <a:cubicBezTo>
                    <a:pt x="45" y="222"/>
                    <a:pt x="0" y="201"/>
                    <a:pt x="0" y="148"/>
                  </a:cubicBezTo>
                  <a:cubicBezTo>
                    <a:pt x="0" y="36"/>
                    <a:pt x="79" y="82"/>
                    <a:pt x="84" y="84"/>
                  </a:cubicBezTo>
                  <a:cubicBezTo>
                    <a:pt x="89" y="82"/>
                    <a:pt x="169" y="36"/>
                    <a:pt x="169" y="148"/>
                  </a:cubicBezTo>
                  <a:cubicBezTo>
                    <a:pt x="169" y="201"/>
                    <a:pt x="124" y="222"/>
                    <a:pt x="111" y="222"/>
                  </a:cubicBezTo>
                  <a:close/>
                  <a:moveTo>
                    <a:pt x="23" y="107"/>
                  </a:moveTo>
                  <a:cubicBezTo>
                    <a:pt x="4" y="145"/>
                    <a:pt x="35" y="190"/>
                    <a:pt x="32" y="186"/>
                  </a:cubicBezTo>
                  <a:cubicBezTo>
                    <a:pt x="18" y="90"/>
                    <a:pt x="67" y="90"/>
                    <a:pt x="67" y="90"/>
                  </a:cubicBezTo>
                  <a:cubicBezTo>
                    <a:pt x="67" y="90"/>
                    <a:pt x="43" y="68"/>
                    <a:pt x="23" y="107"/>
                  </a:cubicBezTo>
                  <a:close/>
                  <a:moveTo>
                    <a:pt x="116" y="36"/>
                  </a:moveTo>
                  <a:cubicBezTo>
                    <a:pt x="93" y="33"/>
                    <a:pt x="88" y="74"/>
                    <a:pt x="88" y="74"/>
                  </a:cubicBezTo>
                  <a:cubicBezTo>
                    <a:pt x="81" y="74"/>
                    <a:pt x="81" y="74"/>
                    <a:pt x="81" y="74"/>
                  </a:cubicBezTo>
                  <a:cubicBezTo>
                    <a:pt x="81" y="74"/>
                    <a:pt x="71" y="38"/>
                    <a:pt x="105" y="22"/>
                  </a:cubicBezTo>
                  <a:cubicBezTo>
                    <a:pt x="104" y="21"/>
                    <a:pt x="120" y="39"/>
                    <a:pt x="116" y="36"/>
                  </a:cubicBezTo>
                  <a:close/>
                  <a:moveTo>
                    <a:pt x="19" y="37"/>
                  </a:moveTo>
                  <a:cubicBezTo>
                    <a:pt x="19" y="37"/>
                    <a:pt x="49" y="42"/>
                    <a:pt x="68" y="53"/>
                  </a:cubicBezTo>
                  <a:cubicBezTo>
                    <a:pt x="64" y="58"/>
                    <a:pt x="55" y="62"/>
                    <a:pt x="41" y="60"/>
                  </a:cubicBezTo>
                  <a:cubicBezTo>
                    <a:pt x="12" y="58"/>
                    <a:pt x="9" y="40"/>
                    <a:pt x="7" y="36"/>
                  </a:cubicBezTo>
                  <a:cubicBezTo>
                    <a:pt x="54" y="0"/>
                    <a:pt x="73" y="46"/>
                    <a:pt x="73" y="46"/>
                  </a:cubicBezTo>
                  <a:cubicBezTo>
                    <a:pt x="73" y="46"/>
                    <a:pt x="73" y="46"/>
                    <a:pt x="73" y="46"/>
                  </a:cubicBezTo>
                  <a:cubicBezTo>
                    <a:pt x="44" y="32"/>
                    <a:pt x="19" y="37"/>
                    <a:pt x="19" y="37"/>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9" name="组合 8"/>
          <p:cNvGrpSpPr/>
          <p:nvPr/>
        </p:nvGrpSpPr>
        <p:grpSpPr>
          <a:xfrm>
            <a:off x="6072295" y="2865528"/>
            <a:ext cx="1752600" cy="1752600"/>
            <a:chOff x="6113746" y="3070914"/>
            <a:chExt cx="1752600" cy="1752600"/>
          </a:xfrm>
        </p:grpSpPr>
        <p:sp>
          <p:nvSpPr>
            <p:cNvPr id="10" name="菱形 9"/>
            <p:cNvSpPr/>
            <p:nvPr/>
          </p:nvSpPr>
          <p:spPr>
            <a:xfrm>
              <a:off x="61137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1" name="Freeform 21"/>
            <p:cNvSpPr>
              <a:spLocks noEditPoints="1"/>
            </p:cNvSpPr>
            <p:nvPr/>
          </p:nvSpPr>
          <p:spPr bwMode="auto">
            <a:xfrm>
              <a:off x="6791608" y="3763064"/>
              <a:ext cx="403225" cy="368300"/>
            </a:xfrm>
            <a:custGeom>
              <a:avLst/>
              <a:gdLst>
                <a:gd name="T0" fmla="*/ 189 w 204"/>
                <a:gd name="T1" fmla="*/ 138 h 186"/>
                <a:gd name="T2" fmla="*/ 148 w 204"/>
                <a:gd name="T3" fmla="*/ 177 h 186"/>
                <a:gd name="T4" fmla="*/ 127 w 204"/>
                <a:gd name="T5" fmla="*/ 177 h 186"/>
                <a:gd name="T6" fmla="*/ 107 w 204"/>
                <a:gd name="T7" fmla="*/ 153 h 186"/>
                <a:gd name="T8" fmla="*/ 80 w 204"/>
                <a:gd name="T9" fmla="*/ 146 h 186"/>
                <a:gd name="T10" fmla="*/ 51 w 204"/>
                <a:gd name="T11" fmla="*/ 156 h 186"/>
                <a:gd name="T12" fmla="*/ 0 w 204"/>
                <a:gd name="T13" fmla="*/ 105 h 186"/>
                <a:gd name="T14" fmla="*/ 15 w 204"/>
                <a:gd name="T15" fmla="*/ 69 h 186"/>
                <a:gd name="T16" fmla="*/ 112 w 204"/>
                <a:gd name="T17" fmla="*/ 39 h 186"/>
                <a:gd name="T18" fmla="*/ 189 w 204"/>
                <a:gd name="T19" fmla="*/ 115 h 186"/>
                <a:gd name="T20" fmla="*/ 189 w 204"/>
                <a:gd name="T21" fmla="*/ 138 h 186"/>
                <a:gd name="T22" fmla="*/ 108 w 204"/>
                <a:gd name="T23" fmla="*/ 54 h 186"/>
                <a:gd name="T24" fmla="*/ 35 w 204"/>
                <a:gd name="T25" fmla="*/ 68 h 186"/>
                <a:gd name="T26" fmla="*/ 57 w 204"/>
                <a:gd name="T27" fmla="*/ 80 h 186"/>
                <a:gd name="T28" fmla="*/ 138 w 204"/>
                <a:gd name="T29" fmla="*/ 165 h 186"/>
                <a:gd name="T30" fmla="*/ 181 w 204"/>
                <a:gd name="T31" fmla="*/ 127 h 186"/>
                <a:gd name="T32" fmla="*/ 108 w 204"/>
                <a:gd name="T33" fmla="*/ 54 h 186"/>
                <a:gd name="T34" fmla="*/ 83 w 204"/>
                <a:gd name="T35" fmla="*/ 88 h 186"/>
                <a:gd name="T36" fmla="*/ 109 w 204"/>
                <a:gd name="T37" fmla="*/ 64 h 186"/>
                <a:gd name="T38" fmla="*/ 118 w 204"/>
                <a:gd name="T39" fmla="*/ 75 h 186"/>
                <a:gd name="T40" fmla="*/ 92 w 204"/>
                <a:gd name="T41" fmla="*/ 98 h 186"/>
                <a:gd name="T42" fmla="*/ 83 w 204"/>
                <a:gd name="T43" fmla="*/ 88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4" h="186">
                  <a:moveTo>
                    <a:pt x="189" y="138"/>
                  </a:moveTo>
                  <a:cubicBezTo>
                    <a:pt x="192" y="135"/>
                    <a:pt x="148" y="177"/>
                    <a:pt x="148" y="177"/>
                  </a:cubicBezTo>
                  <a:cubicBezTo>
                    <a:pt x="148" y="177"/>
                    <a:pt x="138" y="186"/>
                    <a:pt x="127" y="177"/>
                  </a:cubicBezTo>
                  <a:cubicBezTo>
                    <a:pt x="119" y="169"/>
                    <a:pt x="107" y="153"/>
                    <a:pt x="107" y="153"/>
                  </a:cubicBezTo>
                  <a:cubicBezTo>
                    <a:pt x="107" y="153"/>
                    <a:pt x="95" y="140"/>
                    <a:pt x="80" y="146"/>
                  </a:cubicBezTo>
                  <a:cubicBezTo>
                    <a:pt x="72" y="152"/>
                    <a:pt x="62" y="156"/>
                    <a:pt x="51" y="156"/>
                  </a:cubicBezTo>
                  <a:cubicBezTo>
                    <a:pt x="23" y="156"/>
                    <a:pt x="0" y="133"/>
                    <a:pt x="0" y="105"/>
                  </a:cubicBezTo>
                  <a:cubicBezTo>
                    <a:pt x="0" y="91"/>
                    <a:pt x="6" y="79"/>
                    <a:pt x="15" y="69"/>
                  </a:cubicBezTo>
                  <a:cubicBezTo>
                    <a:pt x="63" y="0"/>
                    <a:pt x="112" y="39"/>
                    <a:pt x="112" y="39"/>
                  </a:cubicBezTo>
                  <a:cubicBezTo>
                    <a:pt x="189" y="115"/>
                    <a:pt x="189" y="115"/>
                    <a:pt x="189" y="115"/>
                  </a:cubicBezTo>
                  <a:cubicBezTo>
                    <a:pt x="189" y="115"/>
                    <a:pt x="204" y="126"/>
                    <a:pt x="189" y="138"/>
                  </a:cubicBezTo>
                  <a:close/>
                  <a:moveTo>
                    <a:pt x="108" y="54"/>
                  </a:moveTo>
                  <a:cubicBezTo>
                    <a:pt x="71" y="20"/>
                    <a:pt x="35" y="68"/>
                    <a:pt x="35" y="68"/>
                  </a:cubicBezTo>
                  <a:cubicBezTo>
                    <a:pt x="35" y="68"/>
                    <a:pt x="47" y="71"/>
                    <a:pt x="57" y="80"/>
                  </a:cubicBezTo>
                  <a:cubicBezTo>
                    <a:pt x="67" y="90"/>
                    <a:pt x="138" y="165"/>
                    <a:pt x="138" y="165"/>
                  </a:cubicBezTo>
                  <a:cubicBezTo>
                    <a:pt x="181" y="127"/>
                    <a:pt x="181" y="127"/>
                    <a:pt x="181" y="127"/>
                  </a:cubicBezTo>
                  <a:cubicBezTo>
                    <a:pt x="181" y="127"/>
                    <a:pt x="106" y="50"/>
                    <a:pt x="108" y="54"/>
                  </a:cubicBezTo>
                  <a:close/>
                  <a:moveTo>
                    <a:pt x="83" y="88"/>
                  </a:moveTo>
                  <a:cubicBezTo>
                    <a:pt x="109" y="64"/>
                    <a:pt x="109" y="64"/>
                    <a:pt x="109" y="64"/>
                  </a:cubicBezTo>
                  <a:cubicBezTo>
                    <a:pt x="118" y="75"/>
                    <a:pt x="118" y="75"/>
                    <a:pt x="118" y="75"/>
                  </a:cubicBezTo>
                  <a:cubicBezTo>
                    <a:pt x="92" y="98"/>
                    <a:pt x="92" y="98"/>
                    <a:pt x="92" y="98"/>
                  </a:cubicBezTo>
                  <a:lnTo>
                    <a:pt x="83" y="88"/>
                  </a:ln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2" name="组合 11"/>
          <p:cNvGrpSpPr/>
          <p:nvPr/>
        </p:nvGrpSpPr>
        <p:grpSpPr>
          <a:xfrm>
            <a:off x="4192695" y="2865528"/>
            <a:ext cx="1752600" cy="1752600"/>
            <a:chOff x="4234146" y="3070914"/>
            <a:chExt cx="1752600" cy="1752600"/>
          </a:xfrm>
        </p:grpSpPr>
        <p:sp>
          <p:nvSpPr>
            <p:cNvPr id="13" name="菱形 12"/>
            <p:cNvSpPr/>
            <p:nvPr/>
          </p:nvSpPr>
          <p:spPr>
            <a:xfrm>
              <a:off x="4234146" y="3070914"/>
              <a:ext cx="1752600" cy="1752600"/>
            </a:xfrm>
            <a:prstGeom prst="diamond">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cs typeface="+mn-ea"/>
                <a:sym typeface="+mn-lt"/>
              </a:endParaRPr>
            </a:p>
          </p:txBody>
        </p:sp>
        <p:sp>
          <p:nvSpPr>
            <p:cNvPr id="14" name="Freeform 22"/>
            <p:cNvSpPr>
              <a:spLocks noEditPoints="1"/>
            </p:cNvSpPr>
            <p:nvPr/>
          </p:nvSpPr>
          <p:spPr bwMode="auto">
            <a:xfrm>
              <a:off x="4914389" y="3751951"/>
              <a:ext cx="392113" cy="390525"/>
            </a:xfrm>
            <a:custGeom>
              <a:avLst/>
              <a:gdLst>
                <a:gd name="T0" fmla="*/ 99 w 198"/>
                <a:gd name="T1" fmla="*/ 118 h 197"/>
                <a:gd name="T2" fmla="*/ 32 w 198"/>
                <a:gd name="T3" fmla="*/ 102 h 197"/>
                <a:gd name="T4" fmla="*/ 139 w 198"/>
                <a:gd name="T5" fmla="*/ 118 h 197"/>
                <a:gd name="T6" fmla="*/ 144 w 198"/>
                <a:gd name="T7" fmla="*/ 102 h 197"/>
                <a:gd name="T8" fmla="*/ 139 w 198"/>
                <a:gd name="T9" fmla="*/ 118 h 197"/>
                <a:gd name="T10" fmla="*/ 99 w 198"/>
                <a:gd name="T11" fmla="*/ 0 h 197"/>
                <a:gd name="T12" fmla="*/ 0 w 198"/>
                <a:gd name="T13" fmla="*/ 98 h 197"/>
                <a:gd name="T14" fmla="*/ 99 w 198"/>
                <a:gd name="T15" fmla="*/ 197 h 197"/>
                <a:gd name="T16" fmla="*/ 169 w 198"/>
                <a:gd name="T17" fmla="*/ 168 h 197"/>
                <a:gd name="T18" fmla="*/ 169 w 198"/>
                <a:gd name="T19" fmla="*/ 29 h 197"/>
                <a:gd name="T20" fmla="*/ 45 w 198"/>
                <a:gd name="T21" fmla="*/ 153 h 197"/>
                <a:gd name="T22" fmla="*/ 37 w 198"/>
                <a:gd name="T23" fmla="*/ 53 h 197"/>
                <a:gd name="T24" fmla="*/ 99 w 198"/>
                <a:gd name="T25" fmla="*/ 175 h 197"/>
                <a:gd name="T26" fmla="*/ 53 w 198"/>
                <a:gd name="T27" fmla="*/ 37 h 197"/>
                <a:gd name="T28" fmla="*/ 153 w 198"/>
                <a:gd name="T29" fmla="*/ 44 h 197"/>
                <a:gd name="T30" fmla="*/ 161 w 198"/>
                <a:gd name="T31" fmla="*/ 144 h 197"/>
                <a:gd name="T32" fmla="*/ 153 w 198"/>
                <a:gd name="T33" fmla="*/ 118 h 197"/>
                <a:gd name="T34" fmla="*/ 148 w 198"/>
                <a:gd name="T35" fmla="*/ 102 h 197"/>
                <a:gd name="T36" fmla="*/ 156 w 198"/>
                <a:gd name="T37" fmla="*/ 102 h 197"/>
                <a:gd name="T38" fmla="*/ 164 w 198"/>
                <a:gd name="T39" fmla="*/ 118 h 197"/>
                <a:gd name="T40" fmla="*/ 156 w 198"/>
                <a:gd name="T41" fmla="*/ 102 h 197"/>
                <a:gd name="T42" fmla="*/ 138 w 198"/>
                <a:gd name="T43" fmla="*/ 75 h 197"/>
                <a:gd name="T44" fmla="*/ 122 w 198"/>
                <a:gd name="T45" fmla="*/ 75 h 197"/>
                <a:gd name="T46" fmla="*/ 114 w 198"/>
                <a:gd name="T47" fmla="*/ 67 h 197"/>
                <a:gd name="T48" fmla="*/ 116 w 198"/>
                <a:gd name="T49" fmla="*/ 59 h 197"/>
                <a:gd name="T50" fmla="*/ 112 w 198"/>
                <a:gd name="T51" fmla="*/ 57 h 197"/>
                <a:gd name="T52" fmla="*/ 98 w 198"/>
                <a:gd name="T53" fmla="*/ 46 h 197"/>
                <a:gd name="T54" fmla="*/ 104 w 198"/>
                <a:gd name="T55" fmla="*/ 35 h 197"/>
                <a:gd name="T56" fmla="*/ 112 w 198"/>
                <a:gd name="T57" fmla="*/ 30 h 197"/>
                <a:gd name="T58" fmla="*/ 101 w 198"/>
                <a:gd name="T59" fmla="*/ 29 h 197"/>
                <a:gd name="T60" fmla="*/ 92 w 198"/>
                <a:gd name="T61" fmla="*/ 46 h 197"/>
                <a:gd name="T62" fmla="*/ 109 w 198"/>
                <a:gd name="T63" fmla="*/ 63 h 197"/>
                <a:gd name="T64" fmla="*/ 112 w 198"/>
                <a:gd name="T65" fmla="*/ 77 h 197"/>
                <a:gd name="T66" fmla="*/ 138 w 198"/>
                <a:gd name="T67" fmla="*/ 81 h 197"/>
                <a:gd name="T68" fmla="*/ 147 w 198"/>
                <a:gd name="T69" fmla="*/ 86 h 197"/>
                <a:gd name="T70" fmla="*/ 148 w 198"/>
                <a:gd name="T71" fmla="*/ 98 h 197"/>
                <a:gd name="T72" fmla="*/ 154 w 198"/>
                <a:gd name="T73" fmla="*/ 98 h 197"/>
                <a:gd name="T74" fmla="*/ 153 w 198"/>
                <a:gd name="T75" fmla="*/ 84 h 197"/>
                <a:gd name="T76" fmla="*/ 116 w 198"/>
                <a:gd name="T77" fmla="*/ 39 h 197"/>
                <a:gd name="T78" fmla="*/ 130 w 198"/>
                <a:gd name="T79" fmla="*/ 53 h 197"/>
                <a:gd name="T80" fmla="*/ 126 w 198"/>
                <a:gd name="T81" fmla="*/ 66 h 197"/>
                <a:gd name="T82" fmla="*/ 138 w 198"/>
                <a:gd name="T83" fmla="*/ 67 h 197"/>
                <a:gd name="T84" fmla="*/ 157 w 198"/>
                <a:gd name="T85" fmla="*/ 87 h 197"/>
                <a:gd name="T86" fmla="*/ 164 w 198"/>
                <a:gd name="T87" fmla="*/ 98 h 197"/>
                <a:gd name="T88" fmla="*/ 157 w 198"/>
                <a:gd name="T89" fmla="*/ 69 h 197"/>
                <a:gd name="T90" fmla="*/ 134 w 198"/>
                <a:gd name="T91" fmla="*/ 61 h 197"/>
                <a:gd name="T92" fmla="*/ 131 w 198"/>
                <a:gd name="T93" fmla="*/ 39 h 197"/>
                <a:gd name="T94" fmla="*/ 113 w 198"/>
                <a:gd name="T95" fmla="*/ 36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8" h="197">
                  <a:moveTo>
                    <a:pt x="32" y="118"/>
                  </a:moveTo>
                  <a:cubicBezTo>
                    <a:pt x="99" y="118"/>
                    <a:pt x="99" y="118"/>
                    <a:pt x="99" y="118"/>
                  </a:cubicBezTo>
                  <a:cubicBezTo>
                    <a:pt x="82" y="102"/>
                    <a:pt x="82" y="102"/>
                    <a:pt x="82" y="102"/>
                  </a:cubicBezTo>
                  <a:cubicBezTo>
                    <a:pt x="32" y="102"/>
                    <a:pt x="32" y="102"/>
                    <a:pt x="32" y="102"/>
                  </a:cubicBezTo>
                  <a:lnTo>
                    <a:pt x="32" y="118"/>
                  </a:lnTo>
                  <a:close/>
                  <a:moveTo>
                    <a:pt x="139" y="118"/>
                  </a:moveTo>
                  <a:cubicBezTo>
                    <a:pt x="144" y="118"/>
                    <a:pt x="144" y="118"/>
                    <a:pt x="144" y="118"/>
                  </a:cubicBezTo>
                  <a:cubicBezTo>
                    <a:pt x="144" y="102"/>
                    <a:pt x="144" y="102"/>
                    <a:pt x="144" y="102"/>
                  </a:cubicBezTo>
                  <a:cubicBezTo>
                    <a:pt x="122" y="102"/>
                    <a:pt x="122" y="102"/>
                    <a:pt x="122" y="102"/>
                  </a:cubicBezTo>
                  <a:lnTo>
                    <a:pt x="139" y="118"/>
                  </a:lnTo>
                  <a:close/>
                  <a:moveTo>
                    <a:pt x="169" y="29"/>
                  </a:moveTo>
                  <a:cubicBezTo>
                    <a:pt x="151" y="11"/>
                    <a:pt x="126" y="0"/>
                    <a:pt x="99" y="0"/>
                  </a:cubicBezTo>
                  <a:cubicBezTo>
                    <a:pt x="72" y="0"/>
                    <a:pt x="47" y="11"/>
                    <a:pt x="29" y="29"/>
                  </a:cubicBezTo>
                  <a:cubicBezTo>
                    <a:pt x="11" y="46"/>
                    <a:pt x="0" y="71"/>
                    <a:pt x="0" y="98"/>
                  </a:cubicBezTo>
                  <a:cubicBezTo>
                    <a:pt x="0" y="126"/>
                    <a:pt x="11" y="151"/>
                    <a:pt x="29" y="168"/>
                  </a:cubicBezTo>
                  <a:cubicBezTo>
                    <a:pt x="47" y="186"/>
                    <a:pt x="72" y="197"/>
                    <a:pt x="99" y="197"/>
                  </a:cubicBezTo>
                  <a:cubicBezTo>
                    <a:pt x="99" y="197"/>
                    <a:pt x="99" y="197"/>
                    <a:pt x="99" y="197"/>
                  </a:cubicBezTo>
                  <a:cubicBezTo>
                    <a:pt x="126" y="197"/>
                    <a:pt x="151" y="186"/>
                    <a:pt x="169" y="168"/>
                  </a:cubicBezTo>
                  <a:cubicBezTo>
                    <a:pt x="187" y="151"/>
                    <a:pt x="198" y="126"/>
                    <a:pt x="198" y="98"/>
                  </a:cubicBezTo>
                  <a:cubicBezTo>
                    <a:pt x="198" y="71"/>
                    <a:pt x="187" y="46"/>
                    <a:pt x="169" y="29"/>
                  </a:cubicBezTo>
                  <a:close/>
                  <a:moveTo>
                    <a:pt x="99" y="175"/>
                  </a:moveTo>
                  <a:cubicBezTo>
                    <a:pt x="78" y="175"/>
                    <a:pt x="59" y="167"/>
                    <a:pt x="45" y="153"/>
                  </a:cubicBezTo>
                  <a:cubicBezTo>
                    <a:pt x="31" y="139"/>
                    <a:pt x="22" y="120"/>
                    <a:pt x="22" y="98"/>
                  </a:cubicBezTo>
                  <a:cubicBezTo>
                    <a:pt x="22" y="81"/>
                    <a:pt x="28" y="66"/>
                    <a:pt x="37" y="53"/>
                  </a:cubicBezTo>
                  <a:cubicBezTo>
                    <a:pt x="145" y="160"/>
                    <a:pt x="145" y="160"/>
                    <a:pt x="145" y="160"/>
                  </a:cubicBezTo>
                  <a:cubicBezTo>
                    <a:pt x="132" y="170"/>
                    <a:pt x="116" y="175"/>
                    <a:pt x="99" y="175"/>
                  </a:cubicBezTo>
                  <a:close/>
                  <a:moveTo>
                    <a:pt x="161" y="144"/>
                  </a:moveTo>
                  <a:cubicBezTo>
                    <a:pt x="53" y="37"/>
                    <a:pt x="53" y="37"/>
                    <a:pt x="53" y="37"/>
                  </a:cubicBezTo>
                  <a:cubicBezTo>
                    <a:pt x="66" y="27"/>
                    <a:pt x="82" y="22"/>
                    <a:pt x="99" y="22"/>
                  </a:cubicBezTo>
                  <a:cubicBezTo>
                    <a:pt x="120" y="22"/>
                    <a:pt x="139" y="30"/>
                    <a:pt x="153" y="44"/>
                  </a:cubicBezTo>
                  <a:cubicBezTo>
                    <a:pt x="167" y="58"/>
                    <a:pt x="176" y="77"/>
                    <a:pt x="176" y="98"/>
                  </a:cubicBezTo>
                  <a:cubicBezTo>
                    <a:pt x="176" y="116"/>
                    <a:pt x="170" y="131"/>
                    <a:pt x="161" y="144"/>
                  </a:cubicBezTo>
                  <a:close/>
                  <a:moveTo>
                    <a:pt x="148" y="118"/>
                  </a:moveTo>
                  <a:cubicBezTo>
                    <a:pt x="153" y="118"/>
                    <a:pt x="153" y="118"/>
                    <a:pt x="153" y="118"/>
                  </a:cubicBezTo>
                  <a:cubicBezTo>
                    <a:pt x="153" y="102"/>
                    <a:pt x="153" y="102"/>
                    <a:pt x="153" y="102"/>
                  </a:cubicBezTo>
                  <a:cubicBezTo>
                    <a:pt x="148" y="102"/>
                    <a:pt x="148" y="102"/>
                    <a:pt x="148" y="102"/>
                  </a:cubicBezTo>
                  <a:lnTo>
                    <a:pt x="148" y="118"/>
                  </a:lnTo>
                  <a:close/>
                  <a:moveTo>
                    <a:pt x="156" y="102"/>
                  </a:moveTo>
                  <a:cubicBezTo>
                    <a:pt x="156" y="118"/>
                    <a:pt x="156" y="118"/>
                    <a:pt x="156" y="118"/>
                  </a:cubicBezTo>
                  <a:cubicBezTo>
                    <a:pt x="164" y="118"/>
                    <a:pt x="164" y="118"/>
                    <a:pt x="164" y="118"/>
                  </a:cubicBezTo>
                  <a:cubicBezTo>
                    <a:pt x="164" y="102"/>
                    <a:pt x="164" y="102"/>
                    <a:pt x="164" y="102"/>
                  </a:cubicBezTo>
                  <a:lnTo>
                    <a:pt x="156" y="102"/>
                  </a:lnTo>
                  <a:close/>
                  <a:moveTo>
                    <a:pt x="147" y="78"/>
                  </a:moveTo>
                  <a:cubicBezTo>
                    <a:pt x="145" y="76"/>
                    <a:pt x="142" y="75"/>
                    <a:pt x="138" y="75"/>
                  </a:cubicBezTo>
                  <a:cubicBezTo>
                    <a:pt x="138" y="75"/>
                    <a:pt x="134" y="75"/>
                    <a:pt x="130" y="75"/>
                  </a:cubicBezTo>
                  <a:cubicBezTo>
                    <a:pt x="122" y="75"/>
                    <a:pt x="122" y="75"/>
                    <a:pt x="122" y="75"/>
                  </a:cubicBezTo>
                  <a:cubicBezTo>
                    <a:pt x="120" y="75"/>
                    <a:pt x="118" y="74"/>
                    <a:pt x="116" y="73"/>
                  </a:cubicBezTo>
                  <a:cubicBezTo>
                    <a:pt x="115" y="71"/>
                    <a:pt x="114" y="69"/>
                    <a:pt x="114" y="67"/>
                  </a:cubicBezTo>
                  <a:cubicBezTo>
                    <a:pt x="114" y="65"/>
                    <a:pt x="115" y="63"/>
                    <a:pt x="116" y="62"/>
                  </a:cubicBezTo>
                  <a:cubicBezTo>
                    <a:pt x="116" y="61"/>
                    <a:pt x="116" y="60"/>
                    <a:pt x="116" y="59"/>
                  </a:cubicBezTo>
                  <a:cubicBezTo>
                    <a:pt x="115" y="58"/>
                    <a:pt x="114" y="57"/>
                    <a:pt x="113" y="57"/>
                  </a:cubicBezTo>
                  <a:cubicBezTo>
                    <a:pt x="112" y="57"/>
                    <a:pt x="112" y="57"/>
                    <a:pt x="112" y="57"/>
                  </a:cubicBezTo>
                  <a:cubicBezTo>
                    <a:pt x="107" y="57"/>
                    <a:pt x="104" y="56"/>
                    <a:pt x="102" y="54"/>
                  </a:cubicBezTo>
                  <a:cubicBezTo>
                    <a:pt x="99" y="51"/>
                    <a:pt x="98" y="48"/>
                    <a:pt x="98" y="46"/>
                  </a:cubicBezTo>
                  <a:cubicBezTo>
                    <a:pt x="98" y="43"/>
                    <a:pt x="99" y="40"/>
                    <a:pt x="101" y="37"/>
                  </a:cubicBezTo>
                  <a:cubicBezTo>
                    <a:pt x="102" y="36"/>
                    <a:pt x="103" y="35"/>
                    <a:pt x="104" y="35"/>
                  </a:cubicBezTo>
                  <a:cubicBezTo>
                    <a:pt x="105" y="34"/>
                    <a:pt x="107" y="33"/>
                    <a:pt x="109" y="33"/>
                  </a:cubicBezTo>
                  <a:cubicBezTo>
                    <a:pt x="111" y="33"/>
                    <a:pt x="112" y="32"/>
                    <a:pt x="112" y="30"/>
                  </a:cubicBezTo>
                  <a:cubicBezTo>
                    <a:pt x="112" y="29"/>
                    <a:pt x="111" y="27"/>
                    <a:pt x="109" y="27"/>
                  </a:cubicBezTo>
                  <a:cubicBezTo>
                    <a:pt x="106" y="27"/>
                    <a:pt x="104" y="28"/>
                    <a:pt x="101" y="29"/>
                  </a:cubicBezTo>
                  <a:cubicBezTo>
                    <a:pt x="98" y="31"/>
                    <a:pt x="96" y="34"/>
                    <a:pt x="94" y="37"/>
                  </a:cubicBezTo>
                  <a:cubicBezTo>
                    <a:pt x="93" y="40"/>
                    <a:pt x="92" y="43"/>
                    <a:pt x="92" y="46"/>
                  </a:cubicBezTo>
                  <a:cubicBezTo>
                    <a:pt x="92" y="50"/>
                    <a:pt x="94" y="54"/>
                    <a:pt x="97" y="58"/>
                  </a:cubicBezTo>
                  <a:cubicBezTo>
                    <a:pt x="100" y="61"/>
                    <a:pt x="104" y="63"/>
                    <a:pt x="109" y="63"/>
                  </a:cubicBezTo>
                  <a:cubicBezTo>
                    <a:pt x="109" y="64"/>
                    <a:pt x="108" y="65"/>
                    <a:pt x="108" y="67"/>
                  </a:cubicBezTo>
                  <a:cubicBezTo>
                    <a:pt x="108" y="70"/>
                    <a:pt x="110" y="74"/>
                    <a:pt x="112" y="77"/>
                  </a:cubicBezTo>
                  <a:cubicBezTo>
                    <a:pt x="114" y="79"/>
                    <a:pt x="118" y="81"/>
                    <a:pt x="122" y="81"/>
                  </a:cubicBezTo>
                  <a:cubicBezTo>
                    <a:pt x="122" y="81"/>
                    <a:pt x="138" y="81"/>
                    <a:pt x="138" y="81"/>
                  </a:cubicBezTo>
                  <a:cubicBezTo>
                    <a:pt x="142" y="81"/>
                    <a:pt x="144" y="82"/>
                    <a:pt x="146" y="84"/>
                  </a:cubicBezTo>
                  <a:cubicBezTo>
                    <a:pt x="146" y="84"/>
                    <a:pt x="147" y="85"/>
                    <a:pt x="147" y="86"/>
                  </a:cubicBezTo>
                  <a:cubicBezTo>
                    <a:pt x="148" y="87"/>
                    <a:pt x="148" y="88"/>
                    <a:pt x="148" y="90"/>
                  </a:cubicBezTo>
                  <a:cubicBezTo>
                    <a:pt x="148" y="98"/>
                    <a:pt x="148" y="98"/>
                    <a:pt x="148" y="98"/>
                  </a:cubicBezTo>
                  <a:cubicBezTo>
                    <a:pt x="154" y="98"/>
                    <a:pt x="154" y="98"/>
                    <a:pt x="154" y="98"/>
                  </a:cubicBezTo>
                  <a:cubicBezTo>
                    <a:pt x="154" y="98"/>
                    <a:pt x="154" y="98"/>
                    <a:pt x="154" y="98"/>
                  </a:cubicBezTo>
                  <a:cubicBezTo>
                    <a:pt x="154" y="90"/>
                    <a:pt x="154" y="90"/>
                    <a:pt x="154" y="90"/>
                  </a:cubicBezTo>
                  <a:cubicBezTo>
                    <a:pt x="154" y="88"/>
                    <a:pt x="154" y="86"/>
                    <a:pt x="153" y="84"/>
                  </a:cubicBezTo>
                  <a:cubicBezTo>
                    <a:pt x="152" y="81"/>
                    <a:pt x="150" y="79"/>
                    <a:pt x="147" y="78"/>
                  </a:cubicBezTo>
                  <a:close/>
                  <a:moveTo>
                    <a:pt x="116" y="39"/>
                  </a:moveTo>
                  <a:cubicBezTo>
                    <a:pt x="121" y="39"/>
                    <a:pt x="124" y="41"/>
                    <a:pt x="126" y="43"/>
                  </a:cubicBezTo>
                  <a:cubicBezTo>
                    <a:pt x="129" y="46"/>
                    <a:pt x="130" y="49"/>
                    <a:pt x="130" y="53"/>
                  </a:cubicBezTo>
                  <a:cubicBezTo>
                    <a:pt x="130" y="56"/>
                    <a:pt x="129" y="59"/>
                    <a:pt x="127" y="62"/>
                  </a:cubicBezTo>
                  <a:cubicBezTo>
                    <a:pt x="126" y="63"/>
                    <a:pt x="126" y="65"/>
                    <a:pt x="126" y="66"/>
                  </a:cubicBezTo>
                  <a:cubicBezTo>
                    <a:pt x="127" y="67"/>
                    <a:pt x="128" y="67"/>
                    <a:pt x="129" y="67"/>
                  </a:cubicBezTo>
                  <a:cubicBezTo>
                    <a:pt x="138" y="67"/>
                    <a:pt x="138" y="67"/>
                    <a:pt x="138" y="67"/>
                  </a:cubicBezTo>
                  <a:cubicBezTo>
                    <a:pt x="144" y="67"/>
                    <a:pt x="149" y="70"/>
                    <a:pt x="152" y="73"/>
                  </a:cubicBezTo>
                  <a:cubicBezTo>
                    <a:pt x="155" y="77"/>
                    <a:pt x="157" y="82"/>
                    <a:pt x="157" y="87"/>
                  </a:cubicBezTo>
                  <a:cubicBezTo>
                    <a:pt x="157" y="98"/>
                    <a:pt x="157" y="98"/>
                    <a:pt x="157" y="98"/>
                  </a:cubicBezTo>
                  <a:cubicBezTo>
                    <a:pt x="164" y="98"/>
                    <a:pt x="164" y="98"/>
                    <a:pt x="164" y="98"/>
                  </a:cubicBezTo>
                  <a:cubicBezTo>
                    <a:pt x="164" y="87"/>
                    <a:pt x="164" y="87"/>
                    <a:pt x="164" y="87"/>
                  </a:cubicBezTo>
                  <a:cubicBezTo>
                    <a:pt x="164" y="81"/>
                    <a:pt x="161" y="74"/>
                    <a:pt x="157" y="69"/>
                  </a:cubicBezTo>
                  <a:cubicBezTo>
                    <a:pt x="152" y="65"/>
                    <a:pt x="146" y="61"/>
                    <a:pt x="138" y="61"/>
                  </a:cubicBezTo>
                  <a:cubicBezTo>
                    <a:pt x="134" y="61"/>
                    <a:pt x="134" y="61"/>
                    <a:pt x="134" y="61"/>
                  </a:cubicBezTo>
                  <a:cubicBezTo>
                    <a:pt x="135" y="58"/>
                    <a:pt x="136" y="55"/>
                    <a:pt x="136" y="53"/>
                  </a:cubicBezTo>
                  <a:cubicBezTo>
                    <a:pt x="136" y="48"/>
                    <a:pt x="134" y="43"/>
                    <a:pt x="131" y="39"/>
                  </a:cubicBezTo>
                  <a:cubicBezTo>
                    <a:pt x="127" y="35"/>
                    <a:pt x="122" y="33"/>
                    <a:pt x="116" y="33"/>
                  </a:cubicBezTo>
                  <a:cubicBezTo>
                    <a:pt x="114" y="33"/>
                    <a:pt x="113" y="35"/>
                    <a:pt x="113" y="36"/>
                  </a:cubicBezTo>
                  <a:cubicBezTo>
                    <a:pt x="113" y="38"/>
                    <a:pt x="114" y="39"/>
                    <a:pt x="116" y="39"/>
                  </a:cubicBezTo>
                  <a:close/>
                </a:path>
              </a:pathLst>
            </a:custGeom>
            <a:solidFill>
              <a:schemeClr val="bg1"/>
            </a:solidFill>
            <a:ln>
              <a:no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431765" y="1726706"/>
            <a:ext cx="3889659" cy="1056532"/>
            <a:chOff x="4462025" y="2883842"/>
            <a:chExt cx="3889659" cy="1056532"/>
          </a:xfrm>
        </p:grpSpPr>
        <p:sp>
          <p:nvSpPr>
            <p:cNvPr id="16" name="矩形 15"/>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17" name="文本框 16"/>
            <p:cNvSpPr txBox="1"/>
            <p:nvPr/>
          </p:nvSpPr>
          <p:spPr>
            <a:xfrm>
              <a:off x="6910264" y="2883842"/>
              <a:ext cx="1441420" cy="400110"/>
            </a:xfrm>
            <a:prstGeom prst="rect">
              <a:avLst/>
            </a:prstGeom>
            <a:noFill/>
          </p:spPr>
          <p:txBody>
            <a:bodyPr wrap="non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18" name="组合 17"/>
          <p:cNvGrpSpPr/>
          <p:nvPr/>
        </p:nvGrpSpPr>
        <p:grpSpPr>
          <a:xfrm>
            <a:off x="7696166" y="1726706"/>
            <a:ext cx="3889659" cy="1056532"/>
            <a:chOff x="4462025" y="2883842"/>
            <a:chExt cx="3889659" cy="1056532"/>
          </a:xfrm>
        </p:grpSpPr>
        <p:sp>
          <p:nvSpPr>
            <p:cNvPr id="19" name="矩形 18"/>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0" name="文本框 19"/>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1" name="组合 20"/>
          <p:cNvGrpSpPr/>
          <p:nvPr/>
        </p:nvGrpSpPr>
        <p:grpSpPr>
          <a:xfrm>
            <a:off x="7696167" y="4813025"/>
            <a:ext cx="3889659" cy="1056532"/>
            <a:chOff x="4462025" y="2883842"/>
            <a:chExt cx="3889659" cy="1056532"/>
          </a:xfrm>
        </p:grpSpPr>
        <p:sp>
          <p:nvSpPr>
            <p:cNvPr id="22" name="矩形 21"/>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3" name="文本框 22"/>
            <p:cNvSpPr txBox="1"/>
            <p:nvPr/>
          </p:nvSpPr>
          <p:spPr>
            <a:xfrm>
              <a:off x="4462026" y="2883842"/>
              <a:ext cx="1441420" cy="400110"/>
            </a:xfrm>
            <a:prstGeom prst="rect">
              <a:avLst/>
            </a:prstGeom>
            <a:noFill/>
          </p:spPr>
          <p:txBody>
            <a:bodyPr wrap="non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grpSp>
        <p:nvGrpSpPr>
          <p:cNvPr id="24" name="组合 23"/>
          <p:cNvGrpSpPr/>
          <p:nvPr/>
        </p:nvGrpSpPr>
        <p:grpSpPr>
          <a:xfrm>
            <a:off x="431765" y="4811874"/>
            <a:ext cx="3889659" cy="1056532"/>
            <a:chOff x="4462025" y="2883842"/>
            <a:chExt cx="3889659" cy="1056532"/>
          </a:xfrm>
        </p:grpSpPr>
        <p:sp>
          <p:nvSpPr>
            <p:cNvPr id="25" name="矩形 24"/>
            <p:cNvSpPr/>
            <p:nvPr/>
          </p:nvSpPr>
          <p:spPr>
            <a:xfrm>
              <a:off x="4462025" y="3239798"/>
              <a:ext cx="3889659" cy="700576"/>
            </a:xfrm>
            <a:prstGeom prst="rect">
              <a:avLst/>
            </a:prstGeom>
          </p:spPr>
          <p:txBody>
            <a:bodyPr wrap="square">
              <a:spAutoFit/>
            </a:bodyPr>
            <a:lstStyle/>
            <a:p>
              <a:pPr algn="ctr">
                <a:lnSpc>
                  <a:spcPct val="150000"/>
                </a:lnSpc>
              </a:pPr>
              <a:r>
                <a:rPr lang="zh-CN" altLang="en-US" sz="1400" dirty="0">
                  <a:solidFill>
                    <a:schemeClr val="bg1">
                      <a:lumMod val="75000"/>
                    </a:schemeClr>
                  </a:solidFill>
                  <a:latin typeface="微软雅黑" panose="020B0503020204020204" pitchFamily="34" charset="-122"/>
                  <a:ea typeface="微软雅黑" panose="020B0503020204020204" pitchFamily="34" charset="-122"/>
                  <a:cs typeface="+mn-ea"/>
                  <a:sym typeface="+mn-lt"/>
                </a:rPr>
                <a:t>点击输入文本内容点击输入文本内容点击输入文本内容点击输入文本内容</a:t>
              </a:r>
            </a:p>
          </p:txBody>
        </p:sp>
        <p:sp>
          <p:nvSpPr>
            <p:cNvPr id="26" name="文本框 25"/>
            <p:cNvSpPr txBox="1"/>
            <p:nvPr/>
          </p:nvSpPr>
          <p:spPr>
            <a:xfrm>
              <a:off x="6786023" y="2883842"/>
              <a:ext cx="1441420" cy="400110"/>
            </a:xfrm>
            <a:prstGeom prst="rect">
              <a:avLst/>
            </a:prstGeom>
            <a:noFill/>
          </p:spPr>
          <p:txBody>
            <a:bodyPr wrap="none" rtlCol="0">
              <a:spAutoFit/>
            </a:bodyPr>
            <a:lstStyle/>
            <a:p>
              <a:pPr algn="r"/>
              <a:r>
                <a:rPr lang="zh-CN" altLang="en-US" sz="2000" b="1" dirty="0">
                  <a:solidFill>
                    <a:schemeClr val="bg1"/>
                  </a:solidFill>
                  <a:latin typeface="微软雅黑" panose="020B0503020204020204" pitchFamily="34" charset="-122"/>
                  <a:ea typeface="微软雅黑" panose="020B0503020204020204" pitchFamily="34" charset="-122"/>
                  <a:cs typeface="+mn-ea"/>
                  <a:sym typeface="+mn-lt"/>
                </a:rPr>
                <a:t>添 加 标 题</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53" presetClass="entr" presetSubtype="16"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childTnLst>
                          </p:cTn>
                        </p:par>
                        <p:par>
                          <p:cTn id="25" fill="hold">
                            <p:stCondLst>
                              <p:cond delay="500"/>
                            </p:stCondLst>
                            <p:childTnLst>
                              <p:par>
                                <p:cTn id="26" presetID="2" presetClass="entr" presetSubtype="8" decel="100000" fill="hold" nodeType="afterEffect">
                                  <p:stCondLst>
                                    <p:cond delay="0"/>
                                  </p:stCondLst>
                                  <p:childTnLst>
                                    <p:set>
                                      <p:cBhvr>
                                        <p:cTn id="27" dur="1" fill="hold">
                                          <p:stCondLst>
                                            <p:cond delay="0"/>
                                          </p:stCondLst>
                                        </p:cTn>
                                        <p:tgtEl>
                                          <p:spTgt spid="15"/>
                                        </p:tgtEl>
                                        <p:attrNameLst>
                                          <p:attrName>style.visibility</p:attrName>
                                        </p:attrNameLst>
                                      </p:cBhvr>
                                      <p:to>
                                        <p:strVal val="visible"/>
                                      </p:to>
                                    </p:set>
                                    <p:anim calcmode="lin" valueType="num">
                                      <p:cBhvr additive="base">
                                        <p:cTn id="28" dur="500" fill="hold"/>
                                        <p:tgtEl>
                                          <p:spTgt spid="15"/>
                                        </p:tgtEl>
                                        <p:attrNameLst>
                                          <p:attrName>ppt_x</p:attrName>
                                        </p:attrNameLst>
                                      </p:cBhvr>
                                      <p:tavLst>
                                        <p:tav tm="0">
                                          <p:val>
                                            <p:strVal val="0-#ppt_w/2"/>
                                          </p:val>
                                        </p:tav>
                                        <p:tav tm="100000">
                                          <p:val>
                                            <p:strVal val="#ppt_x"/>
                                          </p:val>
                                        </p:tav>
                                      </p:tavLst>
                                    </p:anim>
                                    <p:anim calcmode="lin" valueType="num">
                                      <p:cBhvr additive="base">
                                        <p:cTn id="29" dur="500" fill="hold"/>
                                        <p:tgtEl>
                                          <p:spTgt spid="15"/>
                                        </p:tgtEl>
                                        <p:attrNameLst>
                                          <p:attrName>ppt_y</p:attrName>
                                        </p:attrNameLst>
                                      </p:cBhvr>
                                      <p:tavLst>
                                        <p:tav tm="0">
                                          <p:val>
                                            <p:strVal val="#ppt_y"/>
                                          </p:val>
                                        </p:tav>
                                        <p:tav tm="100000">
                                          <p:val>
                                            <p:strVal val="#ppt_y"/>
                                          </p:val>
                                        </p:tav>
                                      </p:tavLst>
                                    </p:anim>
                                  </p:childTnLst>
                                </p:cTn>
                              </p:par>
                              <p:par>
                                <p:cTn id="30" presetID="2" presetClass="entr" presetSubtype="2" decel="100000" fill="hold" nodeType="withEffect">
                                  <p:stCondLst>
                                    <p:cond delay="250"/>
                                  </p:stCondLst>
                                  <p:childTnLst>
                                    <p:set>
                                      <p:cBhvr>
                                        <p:cTn id="31" dur="1" fill="hold">
                                          <p:stCondLst>
                                            <p:cond delay="0"/>
                                          </p:stCondLst>
                                        </p:cTn>
                                        <p:tgtEl>
                                          <p:spTgt spid="18"/>
                                        </p:tgtEl>
                                        <p:attrNameLst>
                                          <p:attrName>style.visibility</p:attrName>
                                        </p:attrNameLst>
                                      </p:cBhvr>
                                      <p:to>
                                        <p:strVal val="visible"/>
                                      </p:to>
                                    </p:set>
                                    <p:anim calcmode="lin" valueType="num">
                                      <p:cBhvr additive="base">
                                        <p:cTn id="32" dur="500" fill="hold"/>
                                        <p:tgtEl>
                                          <p:spTgt spid="18"/>
                                        </p:tgtEl>
                                        <p:attrNameLst>
                                          <p:attrName>ppt_x</p:attrName>
                                        </p:attrNameLst>
                                      </p:cBhvr>
                                      <p:tavLst>
                                        <p:tav tm="0">
                                          <p:val>
                                            <p:strVal val="1+#ppt_w/2"/>
                                          </p:val>
                                        </p:tav>
                                        <p:tav tm="100000">
                                          <p:val>
                                            <p:strVal val="#ppt_x"/>
                                          </p:val>
                                        </p:tav>
                                      </p:tavLst>
                                    </p:anim>
                                    <p:anim calcmode="lin" valueType="num">
                                      <p:cBhvr additive="base">
                                        <p:cTn id="33" dur="500" fill="hold"/>
                                        <p:tgtEl>
                                          <p:spTgt spid="18"/>
                                        </p:tgtEl>
                                        <p:attrNameLst>
                                          <p:attrName>ppt_y</p:attrName>
                                        </p:attrNameLst>
                                      </p:cBhvr>
                                      <p:tavLst>
                                        <p:tav tm="0">
                                          <p:val>
                                            <p:strVal val="#ppt_y"/>
                                          </p:val>
                                        </p:tav>
                                        <p:tav tm="100000">
                                          <p:val>
                                            <p:strVal val="#ppt_y"/>
                                          </p:val>
                                        </p:tav>
                                      </p:tavLst>
                                    </p:anim>
                                  </p:childTnLst>
                                </p:cTn>
                              </p:par>
                              <p:par>
                                <p:cTn id="34" presetID="2" presetClass="entr" presetSubtype="8" decel="100000" fill="hold" nodeType="withEffect">
                                  <p:stCondLst>
                                    <p:cond delay="500"/>
                                  </p:stCondLst>
                                  <p:childTnLst>
                                    <p:set>
                                      <p:cBhvr>
                                        <p:cTn id="35" dur="1" fill="hold">
                                          <p:stCondLst>
                                            <p:cond delay="0"/>
                                          </p:stCondLst>
                                        </p:cTn>
                                        <p:tgtEl>
                                          <p:spTgt spid="24"/>
                                        </p:tgtEl>
                                        <p:attrNameLst>
                                          <p:attrName>style.visibility</p:attrName>
                                        </p:attrNameLst>
                                      </p:cBhvr>
                                      <p:to>
                                        <p:strVal val="visible"/>
                                      </p:to>
                                    </p:set>
                                    <p:anim calcmode="lin" valueType="num">
                                      <p:cBhvr additive="base">
                                        <p:cTn id="36" dur="500" fill="hold"/>
                                        <p:tgtEl>
                                          <p:spTgt spid="24"/>
                                        </p:tgtEl>
                                        <p:attrNameLst>
                                          <p:attrName>ppt_x</p:attrName>
                                        </p:attrNameLst>
                                      </p:cBhvr>
                                      <p:tavLst>
                                        <p:tav tm="0">
                                          <p:val>
                                            <p:strVal val="0-#ppt_w/2"/>
                                          </p:val>
                                        </p:tav>
                                        <p:tav tm="100000">
                                          <p:val>
                                            <p:strVal val="#ppt_x"/>
                                          </p:val>
                                        </p:tav>
                                      </p:tavLst>
                                    </p:anim>
                                    <p:anim calcmode="lin" valueType="num">
                                      <p:cBhvr additive="base">
                                        <p:cTn id="37" dur="500" fill="hold"/>
                                        <p:tgtEl>
                                          <p:spTgt spid="24"/>
                                        </p:tgtEl>
                                        <p:attrNameLst>
                                          <p:attrName>ppt_y</p:attrName>
                                        </p:attrNameLst>
                                      </p:cBhvr>
                                      <p:tavLst>
                                        <p:tav tm="0">
                                          <p:val>
                                            <p:strVal val="#ppt_y"/>
                                          </p:val>
                                        </p:tav>
                                        <p:tav tm="100000">
                                          <p:val>
                                            <p:strVal val="#ppt_y"/>
                                          </p:val>
                                        </p:tav>
                                      </p:tavLst>
                                    </p:anim>
                                  </p:childTnLst>
                                </p:cTn>
                              </p:par>
                              <p:par>
                                <p:cTn id="38" presetID="2" presetClass="entr" presetSubtype="2" decel="100000" fill="hold" nodeType="withEffect">
                                  <p:stCondLst>
                                    <p:cond delay="750"/>
                                  </p:stCondLst>
                                  <p:childTnLst>
                                    <p:set>
                                      <p:cBhvr>
                                        <p:cTn id="39" dur="1" fill="hold">
                                          <p:stCondLst>
                                            <p:cond delay="0"/>
                                          </p:stCondLst>
                                        </p:cTn>
                                        <p:tgtEl>
                                          <p:spTgt spid="21"/>
                                        </p:tgtEl>
                                        <p:attrNameLst>
                                          <p:attrName>style.visibility</p:attrName>
                                        </p:attrNameLst>
                                      </p:cBhvr>
                                      <p:to>
                                        <p:strVal val="visible"/>
                                      </p:to>
                                    </p:set>
                                    <p:anim calcmode="lin" valueType="num">
                                      <p:cBhvr additive="base">
                                        <p:cTn id="40" dur="500" fill="hold"/>
                                        <p:tgtEl>
                                          <p:spTgt spid="21"/>
                                        </p:tgtEl>
                                        <p:attrNameLst>
                                          <p:attrName>ppt_x</p:attrName>
                                        </p:attrNameLst>
                                      </p:cBhvr>
                                      <p:tavLst>
                                        <p:tav tm="0">
                                          <p:val>
                                            <p:strVal val="1+#ppt_w/2"/>
                                          </p:val>
                                        </p:tav>
                                        <p:tav tm="100000">
                                          <p:val>
                                            <p:strVal val="#ppt_x"/>
                                          </p:val>
                                        </p:tav>
                                      </p:tavLst>
                                    </p:anim>
                                    <p:anim calcmode="lin" valueType="num">
                                      <p:cBhvr additive="base">
                                        <p:cTn id="4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菱形 2"/>
          <p:cNvSpPr/>
          <p:nvPr/>
        </p:nvSpPr>
        <p:spPr>
          <a:xfrm rot="16200000">
            <a:off x="1527844" y="2075318"/>
            <a:ext cx="1372908" cy="1393648"/>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4" name="六边形 6"/>
          <p:cNvSpPr/>
          <p:nvPr/>
        </p:nvSpPr>
        <p:spPr>
          <a:xfrm>
            <a:off x="1937006" y="2463981"/>
            <a:ext cx="554584" cy="573142"/>
          </a:xfrm>
          <a:custGeom>
            <a:avLst/>
            <a:gdLst>
              <a:gd name="T0" fmla="*/ 743 w 743"/>
              <a:gd name="T1" fmla="*/ 27 h 769"/>
              <a:gd name="T2" fmla="*/ 736 w 743"/>
              <a:gd name="T3" fmla="*/ 8 h 769"/>
              <a:gd name="T4" fmla="*/ 717 w 743"/>
              <a:gd name="T5" fmla="*/ 0 h 769"/>
              <a:gd name="T6" fmla="*/ 599 w 743"/>
              <a:gd name="T7" fmla="*/ 0 h 769"/>
              <a:gd name="T8" fmla="*/ 591 w 743"/>
              <a:gd name="T9" fmla="*/ 1 h 769"/>
              <a:gd name="T10" fmla="*/ 569 w 743"/>
              <a:gd name="T11" fmla="*/ 1 h 769"/>
              <a:gd name="T12" fmla="*/ 555 w 743"/>
              <a:gd name="T13" fmla="*/ 2 h 769"/>
              <a:gd name="T14" fmla="*/ 184 w 743"/>
              <a:gd name="T15" fmla="*/ 2 h 769"/>
              <a:gd name="T16" fmla="*/ 171 w 743"/>
              <a:gd name="T17" fmla="*/ 1 h 769"/>
              <a:gd name="T18" fmla="*/ 152 w 743"/>
              <a:gd name="T19" fmla="*/ 1 h 769"/>
              <a:gd name="T20" fmla="*/ 144 w 743"/>
              <a:gd name="T21" fmla="*/ 0 h 769"/>
              <a:gd name="T22" fmla="*/ 26 w 743"/>
              <a:gd name="T23" fmla="*/ 0 h 769"/>
              <a:gd name="T24" fmla="*/ 8 w 743"/>
              <a:gd name="T25" fmla="*/ 8 h 769"/>
              <a:gd name="T26" fmla="*/ 0 w 743"/>
              <a:gd name="T27" fmla="*/ 27 h 769"/>
              <a:gd name="T28" fmla="*/ 118 w 743"/>
              <a:gd name="T29" fmla="*/ 266 h 769"/>
              <a:gd name="T30" fmla="*/ 118 w 743"/>
              <a:gd name="T31" fmla="*/ 267 h 769"/>
              <a:gd name="T32" fmla="*/ 118 w 743"/>
              <a:gd name="T33" fmla="*/ 270 h 769"/>
              <a:gd name="T34" fmla="*/ 342 w 743"/>
              <a:gd name="T35" fmla="*/ 511 h 769"/>
              <a:gd name="T36" fmla="*/ 342 w 743"/>
              <a:gd name="T37" fmla="*/ 713 h 769"/>
              <a:gd name="T38" fmla="*/ 242 w 743"/>
              <a:gd name="T39" fmla="*/ 713 h 769"/>
              <a:gd name="T40" fmla="*/ 228 w 743"/>
              <a:gd name="T41" fmla="*/ 727 h 769"/>
              <a:gd name="T42" fmla="*/ 228 w 743"/>
              <a:gd name="T43" fmla="*/ 756 h 769"/>
              <a:gd name="T44" fmla="*/ 242 w 743"/>
              <a:gd name="T45" fmla="*/ 769 h 769"/>
              <a:gd name="T46" fmla="*/ 498 w 743"/>
              <a:gd name="T47" fmla="*/ 769 h 769"/>
              <a:gd name="T48" fmla="*/ 511 w 743"/>
              <a:gd name="T49" fmla="*/ 756 h 769"/>
              <a:gd name="T50" fmla="*/ 511 w 743"/>
              <a:gd name="T51" fmla="*/ 727 h 769"/>
              <a:gd name="T52" fmla="*/ 498 w 743"/>
              <a:gd name="T53" fmla="*/ 713 h 769"/>
              <a:gd name="T54" fmla="*/ 398 w 743"/>
              <a:gd name="T55" fmla="*/ 713 h 769"/>
              <a:gd name="T56" fmla="*/ 398 w 743"/>
              <a:gd name="T57" fmla="*/ 511 h 769"/>
              <a:gd name="T58" fmla="*/ 621 w 743"/>
              <a:gd name="T59" fmla="*/ 279 h 769"/>
              <a:gd name="T60" fmla="*/ 623 w 743"/>
              <a:gd name="T61" fmla="*/ 271 h 769"/>
              <a:gd name="T62" fmla="*/ 623 w 743"/>
              <a:gd name="T63" fmla="*/ 266 h 769"/>
              <a:gd name="T64" fmla="*/ 743 w 743"/>
              <a:gd name="T65" fmla="*/ 27 h 769"/>
              <a:gd name="T66" fmla="*/ 370 w 743"/>
              <a:gd name="T67" fmla="*/ 457 h 769"/>
              <a:gd name="T68" fmla="*/ 174 w 743"/>
              <a:gd name="T69" fmla="*/ 261 h 769"/>
              <a:gd name="T70" fmla="*/ 174 w 743"/>
              <a:gd name="T71" fmla="*/ 58 h 769"/>
              <a:gd name="T72" fmla="*/ 566 w 743"/>
              <a:gd name="T73" fmla="*/ 58 h 769"/>
              <a:gd name="T74" fmla="*/ 566 w 743"/>
              <a:gd name="T75" fmla="*/ 261 h 769"/>
              <a:gd name="T76" fmla="*/ 370 w 743"/>
              <a:gd name="T77" fmla="*/ 457 h 769"/>
              <a:gd name="T78" fmla="*/ 118 w 743"/>
              <a:gd name="T79" fmla="*/ 209 h 769"/>
              <a:gd name="T80" fmla="*/ 55 w 743"/>
              <a:gd name="T81" fmla="*/ 53 h 769"/>
              <a:gd name="T82" fmla="*/ 118 w 743"/>
              <a:gd name="T83" fmla="*/ 53 h 769"/>
              <a:gd name="T84" fmla="*/ 118 w 743"/>
              <a:gd name="T85" fmla="*/ 209 h 769"/>
              <a:gd name="T86" fmla="*/ 626 w 743"/>
              <a:gd name="T87" fmla="*/ 209 h 769"/>
              <a:gd name="T88" fmla="*/ 626 w 743"/>
              <a:gd name="T89" fmla="*/ 53 h 769"/>
              <a:gd name="T90" fmla="*/ 688 w 743"/>
              <a:gd name="T91" fmla="*/ 53 h 769"/>
              <a:gd name="T92" fmla="*/ 626 w 743"/>
              <a:gd name="T93" fmla="*/ 209 h 7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43" h="769">
                <a:moveTo>
                  <a:pt x="743" y="27"/>
                </a:moveTo>
                <a:cubicBezTo>
                  <a:pt x="743" y="20"/>
                  <a:pt x="741" y="13"/>
                  <a:pt x="736" y="8"/>
                </a:cubicBezTo>
                <a:cubicBezTo>
                  <a:pt x="731" y="3"/>
                  <a:pt x="724" y="0"/>
                  <a:pt x="717" y="0"/>
                </a:cubicBezTo>
                <a:lnTo>
                  <a:pt x="599" y="0"/>
                </a:lnTo>
                <a:cubicBezTo>
                  <a:pt x="596" y="0"/>
                  <a:pt x="594" y="0"/>
                  <a:pt x="591" y="1"/>
                </a:cubicBezTo>
                <a:lnTo>
                  <a:pt x="569" y="1"/>
                </a:lnTo>
                <a:cubicBezTo>
                  <a:pt x="565" y="1"/>
                  <a:pt x="560" y="1"/>
                  <a:pt x="555" y="2"/>
                </a:cubicBezTo>
                <a:lnTo>
                  <a:pt x="184" y="2"/>
                </a:lnTo>
                <a:cubicBezTo>
                  <a:pt x="179" y="1"/>
                  <a:pt x="175" y="1"/>
                  <a:pt x="171" y="1"/>
                </a:cubicBezTo>
                <a:lnTo>
                  <a:pt x="152" y="1"/>
                </a:lnTo>
                <a:cubicBezTo>
                  <a:pt x="149" y="0"/>
                  <a:pt x="147" y="0"/>
                  <a:pt x="144" y="0"/>
                </a:cubicBezTo>
                <a:lnTo>
                  <a:pt x="26" y="0"/>
                </a:lnTo>
                <a:cubicBezTo>
                  <a:pt x="19" y="0"/>
                  <a:pt x="13" y="3"/>
                  <a:pt x="8" y="8"/>
                </a:cubicBezTo>
                <a:cubicBezTo>
                  <a:pt x="2" y="13"/>
                  <a:pt x="0" y="20"/>
                  <a:pt x="0" y="27"/>
                </a:cubicBezTo>
                <a:cubicBezTo>
                  <a:pt x="0" y="36"/>
                  <a:pt x="3" y="239"/>
                  <a:pt x="118" y="266"/>
                </a:cubicBezTo>
                <a:lnTo>
                  <a:pt x="118" y="267"/>
                </a:lnTo>
                <a:cubicBezTo>
                  <a:pt x="118" y="268"/>
                  <a:pt x="118" y="269"/>
                  <a:pt x="118" y="270"/>
                </a:cubicBezTo>
                <a:cubicBezTo>
                  <a:pt x="123" y="394"/>
                  <a:pt x="220" y="497"/>
                  <a:pt x="342" y="511"/>
                </a:cubicBezTo>
                <a:lnTo>
                  <a:pt x="342" y="713"/>
                </a:lnTo>
                <a:lnTo>
                  <a:pt x="242" y="713"/>
                </a:lnTo>
                <a:cubicBezTo>
                  <a:pt x="234" y="713"/>
                  <a:pt x="228" y="719"/>
                  <a:pt x="228" y="727"/>
                </a:cubicBezTo>
                <a:lnTo>
                  <a:pt x="228" y="756"/>
                </a:lnTo>
                <a:cubicBezTo>
                  <a:pt x="228" y="763"/>
                  <a:pt x="234" y="769"/>
                  <a:pt x="242" y="769"/>
                </a:cubicBezTo>
                <a:lnTo>
                  <a:pt x="498" y="769"/>
                </a:lnTo>
                <a:cubicBezTo>
                  <a:pt x="505" y="769"/>
                  <a:pt x="511" y="763"/>
                  <a:pt x="511" y="756"/>
                </a:cubicBezTo>
                <a:lnTo>
                  <a:pt x="511" y="727"/>
                </a:lnTo>
                <a:cubicBezTo>
                  <a:pt x="511" y="719"/>
                  <a:pt x="505" y="713"/>
                  <a:pt x="498" y="713"/>
                </a:cubicBezTo>
                <a:lnTo>
                  <a:pt x="398" y="713"/>
                </a:lnTo>
                <a:lnTo>
                  <a:pt x="398" y="511"/>
                </a:lnTo>
                <a:cubicBezTo>
                  <a:pt x="519" y="498"/>
                  <a:pt x="612" y="401"/>
                  <a:pt x="621" y="279"/>
                </a:cubicBezTo>
                <a:cubicBezTo>
                  <a:pt x="622" y="277"/>
                  <a:pt x="623" y="274"/>
                  <a:pt x="623" y="271"/>
                </a:cubicBezTo>
                <a:lnTo>
                  <a:pt x="623" y="266"/>
                </a:lnTo>
                <a:cubicBezTo>
                  <a:pt x="740" y="242"/>
                  <a:pt x="743" y="36"/>
                  <a:pt x="743" y="27"/>
                </a:cubicBezTo>
                <a:close/>
                <a:moveTo>
                  <a:pt x="370" y="457"/>
                </a:moveTo>
                <a:cubicBezTo>
                  <a:pt x="262" y="457"/>
                  <a:pt x="174" y="369"/>
                  <a:pt x="174" y="261"/>
                </a:cubicBezTo>
                <a:lnTo>
                  <a:pt x="174" y="58"/>
                </a:lnTo>
                <a:lnTo>
                  <a:pt x="566" y="58"/>
                </a:lnTo>
                <a:lnTo>
                  <a:pt x="566" y="261"/>
                </a:lnTo>
                <a:cubicBezTo>
                  <a:pt x="566" y="369"/>
                  <a:pt x="478" y="457"/>
                  <a:pt x="370" y="457"/>
                </a:cubicBezTo>
                <a:close/>
                <a:moveTo>
                  <a:pt x="118" y="209"/>
                </a:moveTo>
                <a:cubicBezTo>
                  <a:pt x="73" y="184"/>
                  <a:pt x="59" y="98"/>
                  <a:pt x="55" y="53"/>
                </a:cubicBezTo>
                <a:lnTo>
                  <a:pt x="118" y="53"/>
                </a:lnTo>
                <a:lnTo>
                  <a:pt x="118" y="209"/>
                </a:lnTo>
                <a:close/>
                <a:moveTo>
                  <a:pt x="626" y="209"/>
                </a:moveTo>
                <a:lnTo>
                  <a:pt x="626" y="53"/>
                </a:lnTo>
                <a:lnTo>
                  <a:pt x="688" y="53"/>
                </a:lnTo>
                <a:cubicBezTo>
                  <a:pt x="684" y="98"/>
                  <a:pt x="670" y="184"/>
                  <a:pt x="626" y="209"/>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5" name="菱形 4"/>
          <p:cNvSpPr/>
          <p:nvPr/>
        </p:nvSpPr>
        <p:spPr>
          <a:xfrm rot="16200000">
            <a:off x="4115647" y="2075316"/>
            <a:ext cx="1372908" cy="139365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6" name="六边形 10"/>
          <p:cNvSpPr/>
          <p:nvPr/>
        </p:nvSpPr>
        <p:spPr>
          <a:xfrm>
            <a:off x="4515530" y="2486171"/>
            <a:ext cx="573142" cy="571942"/>
          </a:xfrm>
          <a:custGeom>
            <a:avLst/>
            <a:gdLst>
              <a:gd name="connsiteX0" fmla="*/ 73141 w 606368"/>
              <a:gd name="connsiteY0" fmla="*/ 459099 h 605099"/>
              <a:gd name="connsiteX1" fmla="*/ 146282 w 606368"/>
              <a:gd name="connsiteY1" fmla="*/ 532099 h 605099"/>
              <a:gd name="connsiteX2" fmla="*/ 73141 w 606368"/>
              <a:gd name="connsiteY2" fmla="*/ 605099 h 605099"/>
              <a:gd name="connsiteX3" fmla="*/ 0 w 606368"/>
              <a:gd name="connsiteY3" fmla="*/ 532099 h 605099"/>
              <a:gd name="connsiteX4" fmla="*/ 73141 w 606368"/>
              <a:gd name="connsiteY4" fmla="*/ 459099 h 605099"/>
              <a:gd name="connsiteX5" fmla="*/ 90350 w 606368"/>
              <a:gd name="connsiteY5" fmla="*/ 311335 h 605099"/>
              <a:gd name="connsiteX6" fmla="*/ 286566 w 606368"/>
              <a:gd name="connsiteY6" fmla="*/ 507355 h 605099"/>
              <a:gd name="connsiteX7" fmla="*/ 245213 w 606368"/>
              <a:gd name="connsiteY7" fmla="*/ 548647 h 605099"/>
              <a:gd name="connsiteX8" fmla="*/ 203860 w 606368"/>
              <a:gd name="connsiteY8" fmla="*/ 507355 h 605099"/>
              <a:gd name="connsiteX9" fmla="*/ 90350 w 606368"/>
              <a:gd name="connsiteY9" fmla="*/ 393919 h 605099"/>
              <a:gd name="connsiteX10" fmla="*/ 48902 w 606368"/>
              <a:gd name="connsiteY10" fmla="*/ 352627 h 605099"/>
              <a:gd name="connsiteX11" fmla="*/ 90350 w 606368"/>
              <a:gd name="connsiteY11" fmla="*/ 311335 h 605099"/>
              <a:gd name="connsiteX12" fmla="*/ 112838 w 606368"/>
              <a:gd name="connsiteY12" fmla="*/ 158772 h 605099"/>
              <a:gd name="connsiteX13" fmla="*/ 439340 w 606368"/>
              <a:gd name="connsiteY13" fmla="*/ 484848 h 605099"/>
              <a:gd name="connsiteX14" fmla="*/ 397986 w 606368"/>
              <a:gd name="connsiteY14" fmla="*/ 526136 h 605099"/>
              <a:gd name="connsiteX15" fmla="*/ 356631 w 606368"/>
              <a:gd name="connsiteY15" fmla="*/ 484848 h 605099"/>
              <a:gd name="connsiteX16" fmla="*/ 112838 w 606368"/>
              <a:gd name="connsiteY16" fmla="*/ 241443 h 605099"/>
              <a:gd name="connsiteX17" fmla="*/ 71483 w 606368"/>
              <a:gd name="connsiteY17" fmla="*/ 200060 h 605099"/>
              <a:gd name="connsiteX18" fmla="*/ 112838 w 606368"/>
              <a:gd name="connsiteY18" fmla="*/ 158772 h 605099"/>
              <a:gd name="connsiteX19" fmla="*/ 121024 w 606368"/>
              <a:gd name="connsiteY19" fmla="*/ 0 h 605099"/>
              <a:gd name="connsiteX20" fmla="*/ 606368 w 606368"/>
              <a:gd name="connsiteY20" fmla="*/ 484702 h 605099"/>
              <a:gd name="connsiteX21" fmla="*/ 565012 w 606368"/>
              <a:gd name="connsiteY21" fmla="*/ 525995 h 605099"/>
              <a:gd name="connsiteX22" fmla="*/ 523656 w 606368"/>
              <a:gd name="connsiteY22" fmla="*/ 484702 h 605099"/>
              <a:gd name="connsiteX23" fmla="*/ 121024 w 606368"/>
              <a:gd name="connsiteY23" fmla="*/ 82586 h 605099"/>
              <a:gd name="connsiteX24" fmla="*/ 79668 w 606368"/>
              <a:gd name="connsiteY24" fmla="*/ 41293 h 605099"/>
              <a:gd name="connsiteX25" fmla="*/ 121024 w 606368"/>
              <a:gd name="connsiteY25" fmla="*/ 0 h 60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6368" h="605099">
                <a:moveTo>
                  <a:pt x="73141" y="459099"/>
                </a:moveTo>
                <a:cubicBezTo>
                  <a:pt x="113536" y="459099"/>
                  <a:pt x="146282" y="491782"/>
                  <a:pt x="146282" y="532099"/>
                </a:cubicBezTo>
                <a:cubicBezTo>
                  <a:pt x="146282" y="572416"/>
                  <a:pt x="113536" y="605099"/>
                  <a:pt x="73141" y="605099"/>
                </a:cubicBezTo>
                <a:cubicBezTo>
                  <a:pt x="32746" y="605099"/>
                  <a:pt x="0" y="572416"/>
                  <a:pt x="0" y="532099"/>
                </a:cubicBezTo>
                <a:cubicBezTo>
                  <a:pt x="0" y="491782"/>
                  <a:pt x="32746" y="459099"/>
                  <a:pt x="73141" y="459099"/>
                </a:cubicBezTo>
                <a:close/>
                <a:moveTo>
                  <a:pt x="90350" y="311335"/>
                </a:moveTo>
                <a:cubicBezTo>
                  <a:pt x="198584" y="311335"/>
                  <a:pt x="286566" y="399280"/>
                  <a:pt x="286566" y="507355"/>
                </a:cubicBezTo>
                <a:cubicBezTo>
                  <a:pt x="286566" y="530118"/>
                  <a:pt x="268103" y="548647"/>
                  <a:pt x="245213" y="548647"/>
                </a:cubicBezTo>
                <a:cubicBezTo>
                  <a:pt x="222417" y="548647"/>
                  <a:pt x="203860" y="530118"/>
                  <a:pt x="203860" y="507355"/>
                </a:cubicBezTo>
                <a:cubicBezTo>
                  <a:pt x="203860" y="444805"/>
                  <a:pt x="152898" y="393919"/>
                  <a:pt x="90350" y="393919"/>
                </a:cubicBezTo>
                <a:cubicBezTo>
                  <a:pt x="67459" y="393919"/>
                  <a:pt x="48902" y="375483"/>
                  <a:pt x="48902" y="352627"/>
                </a:cubicBezTo>
                <a:cubicBezTo>
                  <a:pt x="48902" y="329770"/>
                  <a:pt x="67459" y="311335"/>
                  <a:pt x="90350" y="311335"/>
                </a:cubicBezTo>
                <a:close/>
                <a:moveTo>
                  <a:pt x="112838" y="158772"/>
                </a:moveTo>
                <a:cubicBezTo>
                  <a:pt x="292857" y="158772"/>
                  <a:pt x="439340" y="305021"/>
                  <a:pt x="439340" y="484848"/>
                </a:cubicBezTo>
                <a:cubicBezTo>
                  <a:pt x="439340" y="507608"/>
                  <a:pt x="420783" y="526136"/>
                  <a:pt x="397986" y="526136"/>
                </a:cubicBezTo>
                <a:cubicBezTo>
                  <a:pt x="375095" y="526136"/>
                  <a:pt x="356631" y="507608"/>
                  <a:pt x="356631" y="484848"/>
                </a:cubicBezTo>
                <a:cubicBezTo>
                  <a:pt x="356631" y="350636"/>
                  <a:pt x="247263" y="241443"/>
                  <a:pt x="112838" y="241443"/>
                </a:cubicBezTo>
                <a:cubicBezTo>
                  <a:pt x="89947" y="241443"/>
                  <a:pt x="71483" y="222915"/>
                  <a:pt x="71483" y="200060"/>
                </a:cubicBezTo>
                <a:cubicBezTo>
                  <a:pt x="71483" y="177300"/>
                  <a:pt x="89947" y="158772"/>
                  <a:pt x="112838" y="158772"/>
                </a:cubicBezTo>
                <a:close/>
                <a:moveTo>
                  <a:pt x="121024" y="0"/>
                </a:moveTo>
                <a:cubicBezTo>
                  <a:pt x="388661" y="0"/>
                  <a:pt x="606368" y="217377"/>
                  <a:pt x="606368" y="484702"/>
                </a:cubicBezTo>
                <a:cubicBezTo>
                  <a:pt x="606368" y="507465"/>
                  <a:pt x="587904" y="525995"/>
                  <a:pt x="565012" y="525995"/>
                </a:cubicBezTo>
                <a:cubicBezTo>
                  <a:pt x="542120" y="525995"/>
                  <a:pt x="523656" y="507465"/>
                  <a:pt x="523656" y="484702"/>
                </a:cubicBezTo>
                <a:cubicBezTo>
                  <a:pt x="523656" y="262997"/>
                  <a:pt x="342971" y="82586"/>
                  <a:pt x="121024" y="82586"/>
                </a:cubicBezTo>
                <a:cubicBezTo>
                  <a:pt x="98227" y="82586"/>
                  <a:pt x="79668" y="64150"/>
                  <a:pt x="79668" y="41293"/>
                </a:cubicBezTo>
                <a:cubicBezTo>
                  <a:pt x="79668" y="18530"/>
                  <a:pt x="98227" y="0"/>
                  <a:pt x="12102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7" name="菱形 6"/>
          <p:cNvSpPr/>
          <p:nvPr/>
        </p:nvSpPr>
        <p:spPr>
          <a:xfrm rot="16200000">
            <a:off x="6703450" y="2075317"/>
            <a:ext cx="1372908" cy="1393650"/>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8" name="六边形 13"/>
          <p:cNvSpPr/>
          <p:nvPr/>
        </p:nvSpPr>
        <p:spPr>
          <a:xfrm>
            <a:off x="7128552" y="2485571"/>
            <a:ext cx="522703" cy="573142"/>
          </a:xfrm>
          <a:custGeom>
            <a:avLst/>
            <a:gdLst>
              <a:gd name="connsiteX0" fmla="*/ 130776 w 510187"/>
              <a:gd name="connsiteY0" fmla="*/ 398252 h 559418"/>
              <a:gd name="connsiteX1" fmla="*/ 180826 w 510187"/>
              <a:gd name="connsiteY1" fmla="*/ 398252 h 559418"/>
              <a:gd name="connsiteX2" fmla="*/ 195356 w 510187"/>
              <a:gd name="connsiteY2" fmla="*/ 420815 h 559418"/>
              <a:gd name="connsiteX3" fmla="*/ 140463 w 510187"/>
              <a:gd name="connsiteY3" fmla="*/ 420815 h 559418"/>
              <a:gd name="connsiteX4" fmla="*/ 48435 w 510187"/>
              <a:gd name="connsiteY4" fmla="*/ 535243 h 559418"/>
              <a:gd name="connsiteX5" fmla="*/ 461752 w 510187"/>
              <a:gd name="connsiteY5" fmla="*/ 535243 h 559418"/>
              <a:gd name="connsiteX6" fmla="*/ 369724 w 510187"/>
              <a:gd name="connsiteY6" fmla="*/ 420815 h 559418"/>
              <a:gd name="connsiteX7" fmla="*/ 316445 w 510187"/>
              <a:gd name="connsiteY7" fmla="*/ 420815 h 559418"/>
              <a:gd name="connsiteX8" fmla="*/ 329361 w 510187"/>
              <a:gd name="connsiteY8" fmla="*/ 398252 h 559418"/>
              <a:gd name="connsiteX9" fmla="*/ 381026 w 510187"/>
              <a:gd name="connsiteY9" fmla="*/ 398252 h 559418"/>
              <a:gd name="connsiteX10" fmla="*/ 510187 w 510187"/>
              <a:gd name="connsiteY10" fmla="*/ 559418 h 559418"/>
              <a:gd name="connsiteX11" fmla="*/ 0 w 510187"/>
              <a:gd name="connsiteY11" fmla="*/ 559418 h 559418"/>
              <a:gd name="connsiteX12" fmla="*/ 254964 w 510187"/>
              <a:gd name="connsiteY12" fmla="*/ 79000 h 559418"/>
              <a:gd name="connsiteX13" fmla="*/ 175836 w 510187"/>
              <a:gd name="connsiteY13" fmla="*/ 159612 h 559418"/>
              <a:gd name="connsiteX14" fmla="*/ 254964 w 510187"/>
              <a:gd name="connsiteY14" fmla="*/ 238611 h 559418"/>
              <a:gd name="connsiteX15" fmla="*/ 335706 w 510187"/>
              <a:gd name="connsiteY15" fmla="*/ 159612 h 559418"/>
              <a:gd name="connsiteX16" fmla="*/ 254964 w 510187"/>
              <a:gd name="connsiteY16" fmla="*/ 79000 h 559418"/>
              <a:gd name="connsiteX17" fmla="*/ 254964 w 510187"/>
              <a:gd name="connsiteY17" fmla="*/ 0 h 559418"/>
              <a:gd name="connsiteX18" fmla="*/ 414834 w 510187"/>
              <a:gd name="connsiteY18" fmla="*/ 159612 h 559418"/>
              <a:gd name="connsiteX19" fmla="*/ 254964 w 510187"/>
              <a:gd name="connsiteY19" fmla="*/ 478835 h 559418"/>
              <a:gd name="connsiteX20" fmla="*/ 95093 w 510187"/>
              <a:gd name="connsiteY20" fmla="*/ 159612 h 559418"/>
              <a:gd name="connsiteX21" fmla="*/ 254964 w 510187"/>
              <a:gd name="connsiteY21" fmla="*/ 0 h 559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10187" h="559418">
                <a:moveTo>
                  <a:pt x="130776" y="398252"/>
                </a:moveTo>
                <a:lnTo>
                  <a:pt x="180826" y="398252"/>
                </a:lnTo>
                <a:cubicBezTo>
                  <a:pt x="185669" y="404699"/>
                  <a:pt x="190513" y="412757"/>
                  <a:pt x="195356" y="420815"/>
                </a:cubicBezTo>
                <a:lnTo>
                  <a:pt x="140463" y="420815"/>
                </a:lnTo>
                <a:lnTo>
                  <a:pt x="48435" y="535243"/>
                </a:lnTo>
                <a:lnTo>
                  <a:pt x="461752" y="535243"/>
                </a:lnTo>
                <a:lnTo>
                  <a:pt x="369724" y="420815"/>
                </a:lnTo>
                <a:lnTo>
                  <a:pt x="316445" y="420815"/>
                </a:lnTo>
                <a:cubicBezTo>
                  <a:pt x="319674" y="412757"/>
                  <a:pt x="324518" y="404699"/>
                  <a:pt x="329361" y="398252"/>
                </a:cubicBezTo>
                <a:lnTo>
                  <a:pt x="381026" y="398252"/>
                </a:lnTo>
                <a:lnTo>
                  <a:pt x="510187" y="559418"/>
                </a:lnTo>
                <a:lnTo>
                  <a:pt x="0" y="559418"/>
                </a:lnTo>
                <a:close/>
                <a:moveTo>
                  <a:pt x="254964" y="79000"/>
                </a:moveTo>
                <a:cubicBezTo>
                  <a:pt x="211363" y="79000"/>
                  <a:pt x="175836" y="116081"/>
                  <a:pt x="175836" y="159612"/>
                </a:cubicBezTo>
                <a:cubicBezTo>
                  <a:pt x="175836" y="203142"/>
                  <a:pt x="211363" y="238611"/>
                  <a:pt x="254964" y="238611"/>
                </a:cubicBezTo>
                <a:cubicBezTo>
                  <a:pt x="300179" y="238611"/>
                  <a:pt x="335706" y="203142"/>
                  <a:pt x="335706" y="159612"/>
                </a:cubicBezTo>
                <a:cubicBezTo>
                  <a:pt x="335706" y="116081"/>
                  <a:pt x="300179" y="79000"/>
                  <a:pt x="254964" y="79000"/>
                </a:cubicBezTo>
                <a:close/>
                <a:moveTo>
                  <a:pt x="254964" y="0"/>
                </a:moveTo>
                <a:cubicBezTo>
                  <a:pt x="343781" y="0"/>
                  <a:pt x="414834" y="70939"/>
                  <a:pt x="414834" y="159612"/>
                </a:cubicBezTo>
                <a:cubicBezTo>
                  <a:pt x="414834" y="246673"/>
                  <a:pt x="254964" y="478835"/>
                  <a:pt x="254964" y="478835"/>
                </a:cubicBezTo>
                <a:cubicBezTo>
                  <a:pt x="254964" y="478835"/>
                  <a:pt x="95093" y="246673"/>
                  <a:pt x="95093" y="159612"/>
                </a:cubicBezTo>
                <a:cubicBezTo>
                  <a:pt x="95093" y="70939"/>
                  <a:pt x="167761" y="0"/>
                  <a:pt x="254964"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9" name="菱形 8"/>
          <p:cNvSpPr/>
          <p:nvPr/>
        </p:nvSpPr>
        <p:spPr>
          <a:xfrm rot="16200000">
            <a:off x="9291252" y="2075316"/>
            <a:ext cx="1372908" cy="1393652"/>
          </a:xfrm>
          <a:prstGeom prst="diamond">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0" name="六边形 16"/>
          <p:cNvSpPr/>
          <p:nvPr/>
        </p:nvSpPr>
        <p:spPr>
          <a:xfrm>
            <a:off x="9691135" y="2507498"/>
            <a:ext cx="573142" cy="529289"/>
          </a:xfrm>
          <a:custGeom>
            <a:avLst/>
            <a:gdLst>
              <a:gd name="connsiteX0" fmla="*/ 186302 w 608697"/>
              <a:gd name="connsiteY0" fmla="*/ 63862 h 562124"/>
              <a:gd name="connsiteX1" fmla="*/ 204357 w 608697"/>
              <a:gd name="connsiteY1" fmla="*/ 81889 h 562124"/>
              <a:gd name="connsiteX2" fmla="*/ 186302 w 608697"/>
              <a:gd name="connsiteY2" fmla="*/ 99991 h 562124"/>
              <a:gd name="connsiteX3" fmla="*/ 99759 w 608697"/>
              <a:gd name="connsiteY3" fmla="*/ 186326 h 562124"/>
              <a:gd name="connsiteX4" fmla="*/ 81705 w 608697"/>
              <a:gd name="connsiteY4" fmla="*/ 204428 h 562124"/>
              <a:gd name="connsiteX5" fmla="*/ 63650 w 608697"/>
              <a:gd name="connsiteY5" fmla="*/ 186326 h 562124"/>
              <a:gd name="connsiteX6" fmla="*/ 186302 w 608697"/>
              <a:gd name="connsiteY6" fmla="*/ 63862 h 562124"/>
              <a:gd name="connsiteX7" fmla="*/ 175448 w 608697"/>
              <a:gd name="connsiteY7" fmla="*/ 36129 h 562124"/>
              <a:gd name="connsiteX8" fmla="*/ 36179 w 608697"/>
              <a:gd name="connsiteY8" fmla="*/ 175282 h 562124"/>
              <a:gd name="connsiteX9" fmla="*/ 276226 w 608697"/>
              <a:gd name="connsiteY9" fmla="*/ 490611 h 562124"/>
              <a:gd name="connsiteX10" fmla="*/ 276972 w 608697"/>
              <a:gd name="connsiteY10" fmla="*/ 491356 h 562124"/>
              <a:gd name="connsiteX11" fmla="*/ 304349 w 608697"/>
              <a:gd name="connsiteY11" fmla="*/ 518546 h 562124"/>
              <a:gd name="connsiteX12" fmla="*/ 331725 w 608697"/>
              <a:gd name="connsiteY12" fmla="*/ 491356 h 562124"/>
              <a:gd name="connsiteX13" fmla="*/ 332471 w 608697"/>
              <a:gd name="connsiteY13" fmla="*/ 490611 h 562124"/>
              <a:gd name="connsiteX14" fmla="*/ 572518 w 608697"/>
              <a:gd name="connsiteY14" fmla="*/ 175282 h 562124"/>
              <a:gd name="connsiteX15" fmla="*/ 433249 w 608697"/>
              <a:gd name="connsiteY15" fmla="*/ 36129 h 562124"/>
              <a:gd name="connsiteX16" fmla="*/ 318149 w 608697"/>
              <a:gd name="connsiteY16" fmla="*/ 89764 h 562124"/>
              <a:gd name="connsiteX17" fmla="*/ 304349 w 608697"/>
              <a:gd name="connsiteY17" fmla="*/ 96170 h 562124"/>
              <a:gd name="connsiteX18" fmla="*/ 290548 w 608697"/>
              <a:gd name="connsiteY18" fmla="*/ 89764 h 562124"/>
              <a:gd name="connsiteX19" fmla="*/ 175448 w 608697"/>
              <a:gd name="connsiteY19" fmla="*/ 36129 h 562124"/>
              <a:gd name="connsiteX20" fmla="*/ 175448 w 608697"/>
              <a:gd name="connsiteY20" fmla="*/ 0 h 562124"/>
              <a:gd name="connsiteX21" fmla="*/ 304349 w 608697"/>
              <a:gd name="connsiteY21" fmla="*/ 51847 h 562124"/>
              <a:gd name="connsiteX22" fmla="*/ 433249 w 608697"/>
              <a:gd name="connsiteY22" fmla="*/ 0 h 562124"/>
              <a:gd name="connsiteX23" fmla="*/ 608697 w 608697"/>
              <a:gd name="connsiteY23" fmla="*/ 175282 h 562124"/>
              <a:gd name="connsiteX24" fmla="*/ 537309 w 608697"/>
              <a:gd name="connsiteY24" fmla="*/ 342593 h 562124"/>
              <a:gd name="connsiteX25" fmla="*/ 356864 w 608697"/>
              <a:gd name="connsiteY25" fmla="*/ 517354 h 562124"/>
              <a:gd name="connsiteX26" fmla="*/ 317104 w 608697"/>
              <a:gd name="connsiteY26" fmla="*/ 556835 h 562124"/>
              <a:gd name="connsiteX27" fmla="*/ 304349 w 608697"/>
              <a:gd name="connsiteY27" fmla="*/ 562124 h 562124"/>
              <a:gd name="connsiteX28" fmla="*/ 291593 w 608697"/>
              <a:gd name="connsiteY28" fmla="*/ 556835 h 562124"/>
              <a:gd name="connsiteX29" fmla="*/ 251834 w 608697"/>
              <a:gd name="connsiteY29" fmla="*/ 517354 h 562124"/>
              <a:gd name="connsiteX30" fmla="*/ 71388 w 608697"/>
              <a:gd name="connsiteY30" fmla="*/ 342593 h 562124"/>
              <a:gd name="connsiteX31" fmla="*/ 0 w 608697"/>
              <a:gd name="connsiteY31" fmla="*/ 175282 h 562124"/>
              <a:gd name="connsiteX32" fmla="*/ 175448 w 608697"/>
              <a:gd name="connsiteY32" fmla="*/ 0 h 5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08697" h="562124">
                <a:moveTo>
                  <a:pt x="186302" y="63862"/>
                </a:moveTo>
                <a:cubicBezTo>
                  <a:pt x="196225" y="63862"/>
                  <a:pt x="204357" y="71907"/>
                  <a:pt x="204357" y="81889"/>
                </a:cubicBezTo>
                <a:cubicBezTo>
                  <a:pt x="204357" y="91871"/>
                  <a:pt x="196300" y="99991"/>
                  <a:pt x="186302" y="99991"/>
                </a:cubicBezTo>
                <a:cubicBezTo>
                  <a:pt x="137808" y="99991"/>
                  <a:pt x="99759" y="137907"/>
                  <a:pt x="99759" y="186326"/>
                </a:cubicBezTo>
                <a:cubicBezTo>
                  <a:pt x="99759" y="196308"/>
                  <a:pt x="91702" y="204428"/>
                  <a:pt x="81705" y="204428"/>
                </a:cubicBezTo>
                <a:cubicBezTo>
                  <a:pt x="71708" y="204428"/>
                  <a:pt x="63650" y="196308"/>
                  <a:pt x="63650" y="186326"/>
                </a:cubicBezTo>
                <a:cubicBezTo>
                  <a:pt x="63650" y="117645"/>
                  <a:pt x="117516" y="63862"/>
                  <a:pt x="186302" y="63862"/>
                </a:cubicBezTo>
                <a:close/>
                <a:moveTo>
                  <a:pt x="175448" y="36129"/>
                </a:moveTo>
                <a:cubicBezTo>
                  <a:pt x="97347" y="36129"/>
                  <a:pt x="36179" y="97213"/>
                  <a:pt x="36179" y="175282"/>
                </a:cubicBezTo>
                <a:cubicBezTo>
                  <a:pt x="36179" y="273687"/>
                  <a:pt x="122933" y="355182"/>
                  <a:pt x="276226" y="490611"/>
                </a:cubicBezTo>
                <a:cubicBezTo>
                  <a:pt x="276450" y="490834"/>
                  <a:pt x="276748" y="491132"/>
                  <a:pt x="276972" y="491356"/>
                </a:cubicBezTo>
                <a:lnTo>
                  <a:pt x="304349" y="518546"/>
                </a:lnTo>
                <a:lnTo>
                  <a:pt x="331725" y="491356"/>
                </a:lnTo>
                <a:cubicBezTo>
                  <a:pt x="331949" y="491132"/>
                  <a:pt x="332247" y="490834"/>
                  <a:pt x="332471" y="490611"/>
                </a:cubicBezTo>
                <a:cubicBezTo>
                  <a:pt x="485764" y="355182"/>
                  <a:pt x="572518" y="273762"/>
                  <a:pt x="572518" y="175282"/>
                </a:cubicBezTo>
                <a:cubicBezTo>
                  <a:pt x="572518" y="97213"/>
                  <a:pt x="511350" y="36129"/>
                  <a:pt x="433249" y="36129"/>
                </a:cubicBezTo>
                <a:cubicBezTo>
                  <a:pt x="390282" y="36129"/>
                  <a:pt x="346196" y="56689"/>
                  <a:pt x="318149" y="89764"/>
                </a:cubicBezTo>
                <a:cubicBezTo>
                  <a:pt x="314717" y="93861"/>
                  <a:pt x="309645" y="96170"/>
                  <a:pt x="304349" y="96170"/>
                </a:cubicBezTo>
                <a:cubicBezTo>
                  <a:pt x="299052" y="96170"/>
                  <a:pt x="293980" y="93861"/>
                  <a:pt x="290548" y="89764"/>
                </a:cubicBezTo>
                <a:cubicBezTo>
                  <a:pt x="262501" y="56689"/>
                  <a:pt x="218415" y="36129"/>
                  <a:pt x="175448" y="36129"/>
                </a:cubicBezTo>
                <a:close/>
                <a:moveTo>
                  <a:pt x="175448" y="0"/>
                </a:moveTo>
                <a:cubicBezTo>
                  <a:pt x="222891" y="0"/>
                  <a:pt x="269736" y="19145"/>
                  <a:pt x="304349" y="51847"/>
                </a:cubicBezTo>
                <a:cubicBezTo>
                  <a:pt x="338961" y="19145"/>
                  <a:pt x="385807" y="0"/>
                  <a:pt x="433249" y="0"/>
                </a:cubicBezTo>
                <a:cubicBezTo>
                  <a:pt x="531640" y="0"/>
                  <a:pt x="608697" y="77026"/>
                  <a:pt x="608697" y="175282"/>
                </a:cubicBezTo>
                <a:cubicBezTo>
                  <a:pt x="608697" y="230258"/>
                  <a:pt x="586020" y="283446"/>
                  <a:pt x="537309" y="342593"/>
                </a:cubicBezTo>
                <a:cubicBezTo>
                  <a:pt x="494865" y="394291"/>
                  <a:pt x="435711" y="447628"/>
                  <a:pt x="356864" y="517354"/>
                </a:cubicBezTo>
                <a:lnTo>
                  <a:pt x="317104" y="556835"/>
                </a:lnTo>
                <a:cubicBezTo>
                  <a:pt x="313598" y="560336"/>
                  <a:pt x="308973" y="562124"/>
                  <a:pt x="304349" y="562124"/>
                </a:cubicBezTo>
                <a:cubicBezTo>
                  <a:pt x="299724" y="562124"/>
                  <a:pt x="295099" y="560336"/>
                  <a:pt x="291593" y="556835"/>
                </a:cubicBezTo>
                <a:lnTo>
                  <a:pt x="251834" y="517354"/>
                </a:lnTo>
                <a:cubicBezTo>
                  <a:pt x="172986" y="447628"/>
                  <a:pt x="113832" y="394291"/>
                  <a:pt x="71388" y="342593"/>
                </a:cubicBezTo>
                <a:cubicBezTo>
                  <a:pt x="22677" y="283446"/>
                  <a:pt x="0" y="230258"/>
                  <a:pt x="0" y="175282"/>
                </a:cubicBezTo>
                <a:cubicBezTo>
                  <a:pt x="0" y="77026"/>
                  <a:pt x="77057" y="0"/>
                  <a:pt x="175448" y="0"/>
                </a:cubicBezTo>
                <a:close/>
              </a:path>
            </a:pathLst>
          </a:custGeom>
          <a:gradFill>
            <a:gsLst>
              <a:gs pos="100000">
                <a:srgbClr val="8D0780"/>
              </a:gs>
              <a:gs pos="0">
                <a:srgbClr val="182983">
                  <a:alpha val="90000"/>
                </a:srgb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1177394"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2" name="矩形 11"/>
          <p:cNvSpPr/>
          <p:nvPr/>
        </p:nvSpPr>
        <p:spPr>
          <a:xfrm>
            <a:off x="3765198"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3" name="矩形 12"/>
          <p:cNvSpPr/>
          <p:nvPr/>
        </p:nvSpPr>
        <p:spPr>
          <a:xfrm>
            <a:off x="6353001"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4" name="矩形 13"/>
          <p:cNvSpPr/>
          <p:nvPr/>
        </p:nvSpPr>
        <p:spPr>
          <a:xfrm>
            <a:off x="8940803" y="3709877"/>
            <a:ext cx="2073806" cy="396134"/>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b="1" dirty="0">
                <a:solidFill>
                  <a:schemeClr val="bg1"/>
                </a:solidFill>
                <a:latin typeface="微软雅黑" panose="020B0503020204020204" pitchFamily="34" charset="-122"/>
                <a:ea typeface="微软雅黑" panose="020B0503020204020204" pitchFamily="34" charset="-122"/>
                <a:cs typeface="+mn-ea"/>
                <a:sym typeface="+mn-lt"/>
              </a:rPr>
              <a:t>标题文字添加</a:t>
            </a:r>
          </a:p>
        </p:txBody>
      </p:sp>
      <p:sp>
        <p:nvSpPr>
          <p:cNvPr id="15" name="文本框 14"/>
          <p:cNvSpPr txBox="1"/>
          <p:nvPr/>
        </p:nvSpPr>
        <p:spPr>
          <a:xfrm>
            <a:off x="1015071"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6" name="文本框 15"/>
          <p:cNvSpPr txBox="1"/>
          <p:nvPr/>
        </p:nvSpPr>
        <p:spPr>
          <a:xfrm>
            <a:off x="3602875" y="4140523"/>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7" name="文本框 16"/>
          <p:cNvSpPr txBox="1"/>
          <p:nvPr/>
        </p:nvSpPr>
        <p:spPr>
          <a:xfrm>
            <a:off x="6190677" y="4228047"/>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8778480" y="4173869"/>
            <a:ext cx="2398452" cy="934358"/>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r>
              <a:rPr lang="zh-CN" altLang="en-US" sz="1200" dirty="0">
                <a:solidFill>
                  <a:schemeClr val="bg1">
                    <a:lumMod val="75000"/>
                  </a:schemeClr>
                </a:solidFill>
                <a:latin typeface="微软雅黑" panose="020B0503020204020204" pitchFamily="34" charset="-122"/>
                <a:ea typeface="微软雅黑" panose="020B0503020204020204" pitchFamily="34" charset="-122"/>
                <a:cs typeface="+mn-ea"/>
                <a:sym typeface="+mn-lt"/>
              </a:rPr>
              <a:t>此处键入内容</a:t>
            </a: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a:p>
            <a:pPr algn="ctr">
              <a:lnSpc>
                <a:spcPct val="114000"/>
              </a:lnSpc>
            </a:pPr>
            <a:endParaRPr lang="en-US" altLang="zh-CN" sz="1200" dirty="0">
              <a:solidFill>
                <a:schemeClr val="bg1">
                  <a:lumMod val="75000"/>
                </a:schemeClr>
              </a:solidFill>
              <a:latin typeface="微软雅黑" panose="020B0503020204020204" pitchFamily="34" charset="-122"/>
              <a:ea typeface="微软雅黑" panose="020B0503020204020204" pitchFamily="34" charset="-122"/>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 calcmode="lin" valueType="num">
                                      <p:cBhvr>
                                        <p:cTn id="37" dur="500" fill="hold"/>
                                        <p:tgtEl>
                                          <p:spTgt spid="9"/>
                                        </p:tgtEl>
                                        <p:attrNameLst>
                                          <p:attrName>ppt_w</p:attrName>
                                        </p:attrNameLst>
                                      </p:cBhvr>
                                      <p:tavLst>
                                        <p:tav tm="0">
                                          <p:val>
                                            <p:fltVal val="0"/>
                                          </p:val>
                                        </p:tav>
                                        <p:tav tm="100000">
                                          <p:val>
                                            <p:strVal val="#ppt_w"/>
                                          </p:val>
                                        </p:tav>
                                      </p:tavLst>
                                    </p:anim>
                                    <p:anim calcmode="lin" valueType="num">
                                      <p:cBhvr>
                                        <p:cTn id="38" dur="500" fill="hold"/>
                                        <p:tgtEl>
                                          <p:spTgt spid="9"/>
                                        </p:tgtEl>
                                        <p:attrNameLst>
                                          <p:attrName>ppt_h</p:attrName>
                                        </p:attrNameLst>
                                      </p:cBhvr>
                                      <p:tavLst>
                                        <p:tav tm="0">
                                          <p:val>
                                            <p:fltVal val="0"/>
                                          </p:val>
                                        </p:tav>
                                        <p:tav tm="100000">
                                          <p:val>
                                            <p:strVal val="#ppt_h"/>
                                          </p:val>
                                        </p:tav>
                                      </p:tavLst>
                                    </p:anim>
                                    <p:animEffect transition="in" filter="fade">
                                      <p:cBhvr>
                                        <p:cTn id="39" dur="500"/>
                                        <p:tgtEl>
                                          <p:spTgt spid="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bldLvl="0" animBg="1"/>
      <p:bldP spid="8" grpId="0" bldLvl="0" animBg="1"/>
      <p:bldP spid="9" grpId="0" bldLvl="0" animBg="1"/>
      <p:bldP spid="10"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084998" y="5518828"/>
            <a:ext cx="6162675" cy="830997"/>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重庆紫光华山智安科技有限公司</a:t>
            </a:r>
            <a:endParaRPr lang="en-US" altLang="zh-CN" sz="1200" dirty="0">
              <a:solidFill>
                <a:schemeClr val="bg1"/>
              </a:solidFill>
              <a:latin typeface="微软雅黑" panose="020B0503020204020204" pitchFamily="34" charset="-122"/>
              <a:ea typeface="微软雅黑" panose="020B0503020204020204" pitchFamily="34" charset="-122"/>
            </a:endParaRPr>
          </a:p>
          <a:p>
            <a:pPr algn="ctr">
              <a:lnSpc>
                <a:spcPct val="150000"/>
              </a:lnSpc>
            </a:pPr>
            <a:r>
              <a:rPr lang="en-US" altLang="zh-CN" sz="1200" dirty="0">
                <a:solidFill>
                  <a:schemeClr val="bg1"/>
                </a:solidFill>
                <a:latin typeface="微软雅黑" panose="020B0503020204020204" pitchFamily="34" charset="-122"/>
                <a:ea typeface="微软雅黑" panose="020B0503020204020204" pitchFamily="34" charset="-122"/>
              </a:rPr>
              <a:t>www.unisinsight.com</a:t>
            </a:r>
          </a:p>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p:cNvSpPr txBox="1">
            <a:spLocks/>
          </p:cNvSpPr>
          <p:nvPr/>
        </p:nvSpPr>
        <p:spPr>
          <a:xfrm>
            <a:off x="862013" y="1419543"/>
            <a:ext cx="10756900" cy="493313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正文内容，第一级建议使用</a:t>
            </a:r>
            <a:r>
              <a:rPr lang="en-US" altLang="zh-CN" sz="2000" dirty="0">
                <a:solidFill>
                  <a:srgbClr val="FFFFFF"/>
                </a:solidFill>
                <a:latin typeface="微软雅黑" panose="020B0503020204020204" pitchFamily="34" charset="-122"/>
                <a:ea typeface="微软雅黑" panose="020B0503020204020204" pitchFamily="34" charset="-122"/>
              </a:rPr>
              <a:t>20</a:t>
            </a:r>
            <a:r>
              <a:rPr lang="zh-CN" altLang="en-US" sz="2000" dirty="0">
                <a:solidFill>
                  <a:srgbClr val="FFFFFF"/>
                </a:solidFill>
                <a:latin typeface="微软雅黑" panose="020B0503020204020204" pitchFamily="34" charset="-122"/>
                <a:ea typeface="微软雅黑" panose="020B0503020204020204" pitchFamily="34" charset="-122"/>
              </a:rPr>
              <a:t>号字体</a:t>
            </a:r>
          </a:p>
          <a:p>
            <a:pPr lvl="1">
              <a:lnSpc>
                <a:spcPct val="150000"/>
              </a:lnSpc>
            </a:pPr>
            <a:r>
              <a:rPr lang="zh-CN" altLang="en-US" sz="1800" dirty="0">
                <a:solidFill>
                  <a:srgbClr val="FFFFFF"/>
                </a:solidFill>
                <a:latin typeface="微软雅黑" panose="020B0503020204020204" pitchFamily="34" charset="-122"/>
                <a:ea typeface="微软雅黑" panose="020B0503020204020204" pitchFamily="34" charset="-122"/>
              </a:rPr>
              <a:t>第二级建议使用</a:t>
            </a:r>
            <a:r>
              <a:rPr lang="en-US" altLang="zh-CN" sz="1800" dirty="0">
                <a:solidFill>
                  <a:srgbClr val="FFFFFF"/>
                </a:solidFill>
                <a:latin typeface="微软雅黑" panose="020B0503020204020204" pitchFamily="34" charset="-122"/>
                <a:ea typeface="微软雅黑" panose="020B0503020204020204" pitchFamily="34" charset="-122"/>
              </a:rPr>
              <a:t>18</a:t>
            </a:r>
            <a:r>
              <a:rPr lang="zh-CN" altLang="en-US" sz="1800" dirty="0">
                <a:solidFill>
                  <a:srgbClr val="FFFFFF"/>
                </a:solidFill>
                <a:latin typeface="微软雅黑" panose="020B0503020204020204" pitchFamily="34" charset="-122"/>
                <a:ea typeface="微软雅黑" panose="020B0503020204020204" pitchFamily="34" charset="-122"/>
              </a:rPr>
              <a:t>号字体</a:t>
            </a:r>
          </a:p>
          <a:p>
            <a:pPr lvl="2">
              <a:lnSpc>
                <a:spcPct val="150000"/>
              </a:lnSpc>
            </a:pPr>
            <a:r>
              <a:rPr lang="zh-CN" altLang="en-US" sz="1600" dirty="0">
                <a:solidFill>
                  <a:srgbClr val="FFFFFF"/>
                </a:solidFill>
                <a:latin typeface="微软雅黑" panose="020B0503020204020204" pitchFamily="34" charset="-122"/>
                <a:ea typeface="微软雅黑" panose="020B0503020204020204" pitchFamily="34" charset="-122"/>
              </a:rPr>
              <a:t>第三级建议使用</a:t>
            </a:r>
            <a:r>
              <a:rPr lang="en-US" altLang="zh-CN" sz="1600" dirty="0">
                <a:solidFill>
                  <a:srgbClr val="FFFFFF"/>
                </a:solidFill>
                <a:latin typeface="微软雅黑" panose="020B0503020204020204" pitchFamily="34" charset="-122"/>
                <a:ea typeface="微软雅黑" panose="020B0503020204020204" pitchFamily="34" charset="-122"/>
              </a:rPr>
              <a:t>16</a:t>
            </a:r>
            <a:r>
              <a:rPr lang="zh-CN" altLang="en-US" sz="1600" dirty="0">
                <a:solidFill>
                  <a:srgbClr val="FFFFFF"/>
                </a:solidFill>
                <a:latin typeface="微软雅黑" panose="020B0503020204020204" pitchFamily="34" charset="-122"/>
                <a:ea typeface="微软雅黑" panose="020B0503020204020204" pitchFamily="34" charset="-122"/>
              </a:rPr>
              <a:t>号字体</a:t>
            </a:r>
          </a:p>
          <a:p>
            <a:pPr lvl="3">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第四级建议使用</a:t>
            </a:r>
            <a:r>
              <a:rPr lang="en-US" altLang="zh-CN" sz="1400" dirty="0">
                <a:solidFill>
                  <a:srgbClr val="FFFFFF"/>
                </a:solidFill>
                <a:latin typeface="微软雅黑" panose="020B0503020204020204" pitchFamily="34" charset="-122"/>
                <a:ea typeface="微软雅黑" panose="020B0503020204020204" pitchFamily="34" charset="-122"/>
              </a:rPr>
              <a:t>14</a:t>
            </a:r>
            <a:r>
              <a:rPr lang="zh-CN" altLang="en-US" sz="1400" dirty="0">
                <a:solidFill>
                  <a:srgbClr val="FFFFFF"/>
                </a:solidFill>
                <a:latin typeface="微软雅黑" panose="020B0503020204020204" pitchFamily="34" charset="-122"/>
                <a:ea typeface="微软雅黑" panose="020B0503020204020204" pitchFamily="34" charset="-122"/>
              </a:rPr>
              <a:t>号字体</a:t>
            </a:r>
          </a:p>
          <a:p>
            <a:pPr lvl="4">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第五级建议使用</a:t>
            </a:r>
            <a:r>
              <a:rPr lang="en-US" altLang="zh-CN" sz="1200" dirty="0">
                <a:solidFill>
                  <a:srgbClr val="FFFFFF"/>
                </a:solidFill>
                <a:latin typeface="微软雅黑" panose="020B0503020204020204" pitchFamily="34" charset="-122"/>
                <a:ea typeface="微软雅黑" panose="020B0503020204020204" pitchFamily="34" charset="-122"/>
              </a:rPr>
              <a:t>12</a:t>
            </a:r>
            <a:r>
              <a:rPr lang="zh-CN" altLang="en-US" sz="1200" dirty="0">
                <a:solidFill>
                  <a:srgbClr val="FFFFFF"/>
                </a:solidFill>
                <a:latin typeface="微软雅黑" panose="020B0503020204020204" pitchFamily="34" charset="-122"/>
                <a:ea typeface="微软雅黑" panose="020B0503020204020204" pitchFamily="34" charset="-122"/>
              </a:rPr>
              <a:t>号字体（上述使用字体可根据实际情况调整）</a:t>
            </a:r>
            <a:endParaRPr lang="en-US" altLang="zh-CN" sz="1200" dirty="0">
              <a:solidFill>
                <a:srgbClr val="FFFFFF"/>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正文建议使用白色（</a:t>
            </a:r>
            <a:r>
              <a:rPr lang="en-US" altLang="zh-CN" sz="2000" dirty="0">
                <a:solidFill>
                  <a:srgbClr val="FFFFFF"/>
                </a:solidFill>
                <a:latin typeface="微软雅黑" panose="020B0503020204020204" pitchFamily="34" charset="-122"/>
                <a:ea typeface="微软雅黑" panose="020B0503020204020204" pitchFamily="34" charset="-122"/>
              </a:rPr>
              <a:t>R255 G255 B255</a:t>
            </a:r>
            <a:r>
              <a:rPr lang="zh-CN" altLang="en-US" sz="2000" dirty="0">
                <a:solidFill>
                  <a:srgbClr val="FFFFFF"/>
                </a:solidFill>
                <a:latin typeface="微软雅黑" panose="020B0503020204020204" pitchFamily="34" charset="-122"/>
                <a:ea typeface="微软雅黑" panose="020B0503020204020204" pitchFamily="34" charset="-122"/>
              </a:rPr>
              <a:t>）</a:t>
            </a:r>
          </a:p>
          <a:p>
            <a:pPr>
              <a:lnSpc>
                <a:spcPct val="150000"/>
              </a:lnSpc>
            </a:pPr>
            <a:r>
              <a:rPr lang="zh-CN" altLang="en-US" sz="2000" dirty="0">
                <a:solidFill>
                  <a:srgbClr val="FFFFFF"/>
                </a:solidFill>
                <a:latin typeface="微软雅黑" panose="020B0503020204020204" pitchFamily="34" charset="-122"/>
                <a:ea typeface="微软雅黑" panose="020B0503020204020204" pitchFamily="34" charset="-122"/>
              </a:rPr>
              <a:t>正文行距建议使用</a:t>
            </a:r>
            <a:r>
              <a:rPr lang="en-US" altLang="zh-CN" sz="2000" dirty="0">
                <a:solidFill>
                  <a:srgbClr val="FFFFFF"/>
                </a:solidFill>
                <a:latin typeface="微软雅黑" panose="020B0503020204020204" pitchFamily="34" charset="-122"/>
                <a:ea typeface="微软雅黑" panose="020B0503020204020204" pitchFamily="34" charset="-122"/>
              </a:rPr>
              <a:t>1.5</a:t>
            </a:r>
            <a:r>
              <a:rPr lang="zh-CN" altLang="en-US" sz="2000" dirty="0">
                <a:solidFill>
                  <a:srgbClr val="FFFFFF"/>
                </a:solidFill>
                <a:latin typeface="微软雅黑" panose="020B0503020204020204" pitchFamily="34" charset="-122"/>
                <a:ea typeface="微软雅黑" panose="020B0503020204020204" pitchFamily="34" charset="-122"/>
              </a:rPr>
              <a:t>倍，也可根据实际使用调整</a:t>
            </a:r>
          </a:p>
        </p:txBody>
      </p:sp>
      <p:sp>
        <p:nvSpPr>
          <p:cNvPr id="5" name="标题 1"/>
          <p:cNvSpPr>
            <a:spLocks noGrp="1"/>
          </p:cNvSpPr>
          <p:nvPr>
            <p:ph type="title"/>
          </p:nvPr>
        </p:nvSpPr>
        <p:spPr>
          <a:xfrm>
            <a:off x="348488" y="243943"/>
            <a:ext cx="10148062" cy="579258"/>
          </a:xfrm>
        </p:spPr>
        <p:txBody>
          <a:bodyPr/>
          <a:lstStyle/>
          <a:p>
            <a:r>
              <a:rPr lang="zh-CN" altLang="en-US" dirty="0"/>
              <a:t>正文建议</a:t>
            </a:r>
          </a:p>
        </p:txBody>
      </p:sp>
    </p:spTree>
    <p:extLst>
      <p:ext uri="{BB962C8B-B14F-4D97-AF65-F5344CB8AC3E}">
        <p14:creationId xmlns:p14="http://schemas.microsoft.com/office/powerpoint/2010/main" val="3186750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标题建议</a:t>
            </a:r>
          </a:p>
        </p:txBody>
      </p:sp>
      <p:sp>
        <p:nvSpPr>
          <p:cNvPr id="3" name="内容占位符 3"/>
          <p:cNvSpPr txBox="1">
            <a:spLocks/>
          </p:cNvSpPr>
          <p:nvPr/>
        </p:nvSpPr>
        <p:spPr>
          <a:xfrm>
            <a:off x="705597" y="1335321"/>
            <a:ext cx="11005140" cy="4448175"/>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6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400" kern="1200">
                <a:solidFill>
                  <a:schemeClr val="tx1">
                    <a:lumMod val="75000"/>
                    <a:lumOff val="25000"/>
                  </a:schemeClr>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a:solidFill>
                  <a:schemeClr val="bg1"/>
                </a:solidFill>
              </a:rPr>
              <a:t>每页主标题建议使用默认</a:t>
            </a:r>
            <a:r>
              <a:rPr lang="en-US" altLang="zh-CN" sz="2000" dirty="0">
                <a:solidFill>
                  <a:schemeClr val="bg1"/>
                </a:solidFill>
              </a:rPr>
              <a:t>20</a:t>
            </a:r>
            <a:r>
              <a:rPr lang="zh-CN" altLang="en-US" sz="2000" dirty="0">
                <a:solidFill>
                  <a:schemeClr val="bg1"/>
                </a:solidFill>
              </a:rPr>
              <a:t>号字体，可根据实际情况适当调整或进行加粗处理</a:t>
            </a:r>
            <a:endParaRPr lang="en-US" altLang="zh-CN" sz="2000" dirty="0">
              <a:solidFill>
                <a:schemeClr val="bg1"/>
              </a:solidFill>
            </a:endParaRPr>
          </a:p>
          <a:p>
            <a:r>
              <a:rPr lang="zh-CN" altLang="en-US" sz="2000" dirty="0">
                <a:solidFill>
                  <a:schemeClr val="bg1"/>
                </a:solidFill>
              </a:rPr>
              <a:t>段落小标题建议使用</a:t>
            </a:r>
            <a:r>
              <a:rPr lang="en-US" altLang="zh-CN" sz="2000" dirty="0">
                <a:solidFill>
                  <a:schemeClr val="bg1"/>
                </a:solidFill>
              </a:rPr>
              <a:t>14-18</a:t>
            </a:r>
            <a:r>
              <a:rPr lang="zh-CN" altLang="en-US" sz="2000" dirty="0">
                <a:solidFill>
                  <a:schemeClr val="bg1"/>
                </a:solidFill>
              </a:rPr>
              <a:t>号字体，也可根据实际情况调整</a:t>
            </a:r>
            <a:endParaRPr lang="en-US" altLang="zh-CN" sz="2000" dirty="0">
              <a:solidFill>
                <a:schemeClr val="bg1"/>
              </a:solidFill>
            </a:endParaRPr>
          </a:p>
          <a:p>
            <a:r>
              <a:rPr lang="zh-CN" altLang="en-US" sz="2000" dirty="0">
                <a:solidFill>
                  <a:schemeClr val="bg1"/>
                </a:solidFill>
              </a:rPr>
              <a:t>标题建议使用白色（</a:t>
            </a:r>
            <a:r>
              <a:rPr lang="en-US" altLang="zh-CN" sz="2000" dirty="0">
                <a:solidFill>
                  <a:schemeClr val="bg1"/>
                </a:solidFill>
              </a:rPr>
              <a:t>R255 G255 B255</a:t>
            </a:r>
            <a:r>
              <a:rPr lang="zh-CN" altLang="en-US" sz="2000" dirty="0">
                <a:solidFill>
                  <a:schemeClr val="bg1"/>
                </a:solidFill>
              </a:rPr>
              <a:t>）</a:t>
            </a:r>
          </a:p>
          <a:p>
            <a:endParaRPr lang="en-US" altLang="zh-CN" dirty="0">
              <a:solidFill>
                <a:schemeClr val="bg1"/>
              </a:solidFill>
            </a:endParaRPr>
          </a:p>
        </p:txBody>
      </p:sp>
    </p:spTree>
    <p:extLst>
      <p:ext uri="{BB962C8B-B14F-4D97-AF65-F5344CB8AC3E}">
        <p14:creationId xmlns:p14="http://schemas.microsoft.com/office/powerpoint/2010/main" val="1701706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4"/>
          </p:nvPr>
        </p:nvSpPr>
        <p:spPr>
          <a:xfrm>
            <a:off x="4161790" y="1118870"/>
            <a:ext cx="987726" cy="688975"/>
          </a:xfrm>
        </p:spPr>
        <p:txBody>
          <a:bodyPr/>
          <a:lstStyle/>
          <a:p>
            <a:endParaRPr lang="zh-CN" altLang="en-US" dirty="0"/>
          </a:p>
        </p:txBody>
      </p:sp>
      <p:sp>
        <p:nvSpPr>
          <p:cNvPr id="3" name="文本占位符 2"/>
          <p:cNvSpPr>
            <a:spLocks noGrp="1"/>
          </p:cNvSpPr>
          <p:nvPr>
            <p:ph type="body" sz="quarter" idx="15"/>
          </p:nvPr>
        </p:nvSpPr>
        <p:spPr/>
        <p:txBody>
          <a:bodyPr/>
          <a:lstStyle/>
          <a:p>
            <a:endParaRPr lang="zh-CN" altLang="en-US"/>
          </a:p>
        </p:txBody>
      </p:sp>
      <p:sp>
        <p:nvSpPr>
          <p:cNvPr id="4" name="文本占位符 3"/>
          <p:cNvSpPr>
            <a:spLocks noGrp="1"/>
          </p:cNvSpPr>
          <p:nvPr>
            <p:ph type="body" sz="quarter" idx="18"/>
          </p:nvPr>
        </p:nvSpPr>
        <p:spPr/>
        <p:txBody>
          <a:bodyPr/>
          <a:lstStyle/>
          <a:p>
            <a:endParaRPr lang="zh-CN" altLang="en-US"/>
          </a:p>
        </p:txBody>
      </p:sp>
      <p:sp>
        <p:nvSpPr>
          <p:cNvPr id="5" name="文本占位符 4"/>
          <p:cNvSpPr>
            <a:spLocks noGrp="1"/>
          </p:cNvSpPr>
          <p:nvPr>
            <p:ph type="body" sz="quarter" idx="19"/>
          </p:nvPr>
        </p:nvSpPr>
        <p:spPr>
          <a:xfrm>
            <a:off x="4161790" y="2080260"/>
            <a:ext cx="987726" cy="688975"/>
          </a:xfrm>
        </p:spPr>
        <p:txBody>
          <a:bodyPr/>
          <a:lstStyle/>
          <a:p>
            <a:pPr marL="0" indent="0">
              <a:buNone/>
            </a:pPr>
            <a:endParaRPr lang="zh-CN" altLang="en-US" dirty="0"/>
          </a:p>
        </p:txBody>
      </p:sp>
      <p:sp>
        <p:nvSpPr>
          <p:cNvPr id="6" name="文本占位符 5"/>
          <p:cNvSpPr>
            <a:spLocks noGrp="1"/>
          </p:cNvSpPr>
          <p:nvPr>
            <p:ph type="body" sz="quarter" idx="20"/>
          </p:nvPr>
        </p:nvSpPr>
        <p:spPr/>
        <p:txBody>
          <a:bodyPr/>
          <a:lstStyle/>
          <a:p>
            <a:endParaRPr lang="zh-CN" altLang="en-US" dirty="0"/>
          </a:p>
        </p:txBody>
      </p:sp>
      <p:sp>
        <p:nvSpPr>
          <p:cNvPr id="7" name="文本占位符 6"/>
          <p:cNvSpPr>
            <a:spLocks noGrp="1"/>
          </p:cNvSpPr>
          <p:nvPr>
            <p:ph type="body" sz="quarter" idx="21"/>
          </p:nvPr>
        </p:nvSpPr>
        <p:spPr/>
        <p:txBody>
          <a:bodyPr/>
          <a:lstStyle/>
          <a:p>
            <a:endParaRPr lang="zh-CN" altLang="en-US"/>
          </a:p>
        </p:txBody>
      </p:sp>
      <p:sp>
        <p:nvSpPr>
          <p:cNvPr id="8" name="文本占位符 7"/>
          <p:cNvSpPr>
            <a:spLocks noGrp="1"/>
          </p:cNvSpPr>
          <p:nvPr>
            <p:ph type="body" sz="quarter" idx="22"/>
          </p:nvPr>
        </p:nvSpPr>
        <p:spPr>
          <a:xfrm>
            <a:off x="4161790" y="3065145"/>
            <a:ext cx="987726" cy="688975"/>
          </a:xfrm>
        </p:spPr>
        <p:txBody>
          <a:bodyPr/>
          <a:lstStyle/>
          <a:p>
            <a:pPr marL="0" indent="0">
              <a:buNone/>
            </a:pPr>
            <a:endParaRPr lang="zh-CN" altLang="en-US" dirty="0"/>
          </a:p>
        </p:txBody>
      </p:sp>
      <p:sp>
        <p:nvSpPr>
          <p:cNvPr id="9" name="文本占位符 8"/>
          <p:cNvSpPr>
            <a:spLocks noGrp="1"/>
          </p:cNvSpPr>
          <p:nvPr>
            <p:ph type="body" sz="quarter" idx="23"/>
          </p:nvPr>
        </p:nvSpPr>
        <p:spPr/>
        <p:txBody>
          <a:bodyPr/>
          <a:lstStyle/>
          <a:p>
            <a:endParaRPr lang="zh-CN" altLang="en-US"/>
          </a:p>
        </p:txBody>
      </p:sp>
      <p:sp>
        <p:nvSpPr>
          <p:cNvPr id="10" name="文本占位符 9"/>
          <p:cNvSpPr>
            <a:spLocks noGrp="1"/>
          </p:cNvSpPr>
          <p:nvPr>
            <p:ph type="body" sz="quarter" idx="24"/>
          </p:nvPr>
        </p:nvSpPr>
        <p:spPr/>
        <p:txBody>
          <a:bodyPr/>
          <a:lstStyle/>
          <a:p>
            <a:endParaRPr lang="zh-CN" altLang="en-US"/>
          </a:p>
        </p:txBody>
      </p:sp>
      <p:sp>
        <p:nvSpPr>
          <p:cNvPr id="11" name="文本占位符 10"/>
          <p:cNvSpPr>
            <a:spLocks noGrp="1"/>
          </p:cNvSpPr>
          <p:nvPr>
            <p:ph type="body" sz="quarter" idx="25"/>
          </p:nvPr>
        </p:nvSpPr>
        <p:spPr>
          <a:xfrm>
            <a:off x="4161790" y="4032250"/>
            <a:ext cx="987726" cy="688975"/>
          </a:xfrm>
        </p:spPr>
        <p:txBody>
          <a:bodyPr/>
          <a:lstStyle/>
          <a:p>
            <a:pPr marL="0" indent="0">
              <a:buNone/>
            </a:pPr>
            <a:endParaRPr lang="zh-CN" altLang="en-US" dirty="0"/>
          </a:p>
        </p:txBody>
      </p:sp>
      <p:sp>
        <p:nvSpPr>
          <p:cNvPr id="12" name="文本占位符 11"/>
          <p:cNvSpPr>
            <a:spLocks noGrp="1"/>
          </p:cNvSpPr>
          <p:nvPr>
            <p:ph type="body" sz="quarter" idx="26"/>
          </p:nvPr>
        </p:nvSpPr>
        <p:spPr/>
        <p:txBody>
          <a:bodyPr/>
          <a:lstStyle/>
          <a:p>
            <a:endParaRPr lang="zh-CN" altLang="en-US"/>
          </a:p>
        </p:txBody>
      </p:sp>
      <p:sp>
        <p:nvSpPr>
          <p:cNvPr id="13" name="文本占位符 12"/>
          <p:cNvSpPr>
            <a:spLocks noGrp="1"/>
          </p:cNvSpPr>
          <p:nvPr>
            <p:ph type="body" sz="quarter" idx="27"/>
          </p:nvPr>
        </p:nvSpPr>
        <p:spPr/>
        <p:txBody>
          <a:bodyPr/>
          <a:lstStyle/>
          <a:p>
            <a:endParaRPr lang="zh-CN" altLang="en-US"/>
          </a:p>
        </p:txBody>
      </p:sp>
      <p:sp>
        <p:nvSpPr>
          <p:cNvPr id="14" name="文本占位符 13"/>
          <p:cNvSpPr>
            <a:spLocks noGrp="1"/>
          </p:cNvSpPr>
          <p:nvPr>
            <p:ph type="body" sz="quarter" idx="28"/>
          </p:nvPr>
        </p:nvSpPr>
        <p:spPr>
          <a:xfrm>
            <a:off x="4172584" y="5003165"/>
            <a:ext cx="976931" cy="688975"/>
          </a:xfrm>
        </p:spPr>
        <p:txBody>
          <a:bodyPr/>
          <a:lstStyle/>
          <a:p>
            <a:pPr marL="0" indent="0">
              <a:buNone/>
            </a:pPr>
            <a:endParaRPr lang="zh-CN" altLang="en-US" dirty="0"/>
          </a:p>
        </p:txBody>
      </p:sp>
      <p:sp>
        <p:nvSpPr>
          <p:cNvPr id="15" name="文本占位符 14"/>
          <p:cNvSpPr>
            <a:spLocks noGrp="1"/>
          </p:cNvSpPr>
          <p:nvPr>
            <p:ph type="body" sz="quarter" idx="29"/>
          </p:nvPr>
        </p:nvSpPr>
        <p:spPr/>
        <p:txBody>
          <a:bodyPr/>
          <a:lstStyle/>
          <a:p>
            <a:endParaRPr lang="zh-CN" altLang="en-US"/>
          </a:p>
        </p:txBody>
      </p:sp>
      <p:sp>
        <p:nvSpPr>
          <p:cNvPr id="16" name="文本占位符 15"/>
          <p:cNvSpPr>
            <a:spLocks noGrp="1"/>
          </p:cNvSpPr>
          <p:nvPr>
            <p:ph type="body" sz="quarter" idx="30"/>
          </p:nvPr>
        </p:nvSpPr>
        <p:spPr/>
        <p:txBody>
          <a:bodyPr/>
          <a:lstStyle/>
          <a:p>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文本占位符 2"/>
          <p:cNvSpPr>
            <a:spLocks noGrp="1"/>
          </p:cNvSpPr>
          <p:nvPr>
            <p:ph type="body" idx="1"/>
          </p:nvPr>
        </p:nvSpPr>
        <p:spPr/>
        <p:txBody>
          <a:bodyPr/>
          <a:lstStyle/>
          <a:p>
            <a:endParaRPr lang="zh-CN" altLang="en-US" dirty="0"/>
          </a:p>
        </p:txBody>
      </p:sp>
      <p:sp>
        <p:nvSpPr>
          <p:cNvPr id="4" name="文本占位符 3"/>
          <p:cNvSpPr>
            <a:spLocks noGrp="1"/>
          </p:cNvSpPr>
          <p:nvPr>
            <p:ph type="body" sz="quarter" idx="13"/>
          </p:nvPr>
        </p:nvSpPr>
        <p:spPr>
          <a:xfrm>
            <a:off x="2845870" y="2223002"/>
            <a:ext cx="928133" cy="603250"/>
          </a:xfrm>
        </p:spPr>
        <p:txBody>
          <a:bodyPr/>
          <a:lstStyle/>
          <a:p>
            <a:pPr marL="0" indent="0">
              <a:buNone/>
            </a:pP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文本占位符 2"/>
          <p:cNvSpPr>
            <a:spLocks noGrp="1"/>
          </p:cNvSpPr>
          <p:nvPr>
            <p:ph type="body" idx="1"/>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Tree>
    <p:extLst>
      <p:ext uri="{BB962C8B-B14F-4D97-AF65-F5344CB8AC3E}">
        <p14:creationId xmlns:p14="http://schemas.microsoft.com/office/powerpoint/2010/main" val="272779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grpSp>
        <p:nvGrpSpPr>
          <p:cNvPr id="3" name="Group 4"/>
          <p:cNvGrpSpPr/>
          <p:nvPr/>
        </p:nvGrpSpPr>
        <p:grpSpPr>
          <a:xfrm>
            <a:off x="734101" y="2457222"/>
            <a:ext cx="10720909" cy="2368606"/>
            <a:chOff x="734101" y="2284530"/>
            <a:chExt cx="10720909" cy="2368606"/>
          </a:xfrm>
        </p:grpSpPr>
        <p:sp>
          <p:nvSpPr>
            <p:cNvPr id="4" name="Block Arc 11"/>
            <p:cNvSpPr/>
            <p:nvPr/>
          </p:nvSpPr>
          <p:spPr>
            <a:xfrm rot="10800000">
              <a:off x="6993307" y="2298599"/>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5" name="Block Arc 13"/>
            <p:cNvSpPr/>
            <p:nvPr/>
          </p:nvSpPr>
          <p:spPr>
            <a:xfrm>
              <a:off x="9078746" y="2298599"/>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6" name="Block Arc 20"/>
            <p:cNvSpPr/>
            <p:nvPr/>
          </p:nvSpPr>
          <p:spPr>
            <a:xfrm>
              <a:off x="4907868" y="2298598"/>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sp>
          <p:nvSpPr>
            <p:cNvPr id="7" name="Block Arc 21"/>
            <p:cNvSpPr/>
            <p:nvPr/>
          </p:nvSpPr>
          <p:spPr>
            <a:xfrm rot="10800000">
              <a:off x="2822429" y="2298598"/>
              <a:ext cx="2376264" cy="2354537"/>
            </a:xfrm>
            <a:prstGeom prst="blockArc">
              <a:avLst>
                <a:gd name="adj1" fmla="val 10800000"/>
                <a:gd name="adj2" fmla="val 21562961"/>
                <a:gd name="adj3" fmla="val 12434"/>
              </a:avLst>
            </a:pr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tx1">
                    <a:lumMod val="75000"/>
                    <a:lumOff val="25000"/>
                  </a:schemeClr>
                </a:solidFill>
                <a:ea typeface="微软雅黑" panose="020B0503020204020204" pitchFamily="34" charset="-122"/>
                <a:cs typeface="+mn-ea"/>
                <a:sym typeface="+mn-lt"/>
              </a:endParaRPr>
            </a:p>
          </p:txBody>
        </p:sp>
        <p:sp>
          <p:nvSpPr>
            <p:cNvPr id="8" name="Block Arc 22"/>
            <p:cNvSpPr/>
            <p:nvPr/>
          </p:nvSpPr>
          <p:spPr>
            <a:xfrm>
              <a:off x="734101" y="2284530"/>
              <a:ext cx="2376264" cy="2354537"/>
            </a:xfrm>
            <a:prstGeom prst="blockArc">
              <a:avLst>
                <a:gd name="adj1" fmla="val 10800000"/>
                <a:gd name="adj2" fmla="val 78694"/>
                <a:gd name="adj3" fmla="val 12426"/>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dirty="0">
                <a:solidFill>
                  <a:schemeClr val="tx1">
                    <a:lumMod val="75000"/>
                    <a:lumOff val="25000"/>
                  </a:schemeClr>
                </a:solidFill>
                <a:ea typeface="微软雅黑" panose="020B0503020204020204" pitchFamily="34" charset="-122"/>
                <a:cs typeface="+mn-ea"/>
                <a:sym typeface="+mn-lt"/>
              </a:endParaRPr>
            </a:p>
          </p:txBody>
        </p:sp>
      </p:grpSp>
      <p:grpSp>
        <p:nvGrpSpPr>
          <p:cNvPr id="9" name="Group 5"/>
          <p:cNvGrpSpPr/>
          <p:nvPr/>
        </p:nvGrpSpPr>
        <p:grpSpPr>
          <a:xfrm>
            <a:off x="1654212" y="3471033"/>
            <a:ext cx="534846" cy="534846"/>
            <a:chOff x="1654212" y="3298341"/>
            <a:chExt cx="534846" cy="534846"/>
          </a:xfrm>
          <a:solidFill>
            <a:srgbClr val="069F9C"/>
          </a:solidFill>
        </p:grpSpPr>
        <p:sp>
          <p:nvSpPr>
            <p:cNvPr id="10" name="Teardrop 38"/>
            <p:cNvSpPr/>
            <p:nvPr/>
          </p:nvSpPr>
          <p:spPr>
            <a:xfrm rot="8228570">
              <a:off x="1654212" y="3298341"/>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1" name="TextBox 39"/>
            <p:cNvSpPr txBox="1"/>
            <p:nvPr/>
          </p:nvSpPr>
          <p:spPr>
            <a:xfrm>
              <a:off x="1694649"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01</a:t>
              </a:r>
              <a:endParaRPr lang="vi-VN" dirty="0">
                <a:solidFill>
                  <a:schemeClr val="bg1"/>
                </a:solidFill>
                <a:ea typeface="微软雅黑" panose="020B0503020204020204" pitchFamily="34" charset="-122"/>
                <a:cs typeface="+mn-ea"/>
                <a:sym typeface="+mn-lt"/>
              </a:endParaRPr>
            </a:p>
          </p:txBody>
        </p:sp>
      </p:grpSp>
      <p:grpSp>
        <p:nvGrpSpPr>
          <p:cNvPr id="12" name="Group 6"/>
          <p:cNvGrpSpPr/>
          <p:nvPr/>
        </p:nvGrpSpPr>
        <p:grpSpPr>
          <a:xfrm>
            <a:off x="3795804" y="2499151"/>
            <a:ext cx="534846" cy="534846"/>
            <a:chOff x="3795804" y="2326459"/>
            <a:chExt cx="534846" cy="534846"/>
          </a:xfrm>
          <a:solidFill>
            <a:srgbClr val="125F5D"/>
          </a:solidFill>
        </p:grpSpPr>
        <p:sp>
          <p:nvSpPr>
            <p:cNvPr id="13" name="Teardrop 34"/>
            <p:cNvSpPr/>
            <p:nvPr/>
          </p:nvSpPr>
          <p:spPr>
            <a:xfrm rot="8228570">
              <a:off x="3795804" y="2326459"/>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4" name="TextBox 40"/>
            <p:cNvSpPr txBox="1"/>
            <p:nvPr/>
          </p:nvSpPr>
          <p:spPr>
            <a:xfrm>
              <a:off x="3836368" y="2424604"/>
              <a:ext cx="453970" cy="369332"/>
            </a:xfrm>
            <a:prstGeom prst="rect">
              <a:avLst/>
            </a:prstGeom>
            <a:noFill/>
            <a:ln>
              <a:noFill/>
            </a:ln>
          </p:spPr>
          <p:txBody>
            <a:bodyPr wrap="none" rtlCol="0">
              <a:spAutoFit/>
            </a:bodyPr>
            <a:lstStyle/>
            <a:p>
              <a:r>
                <a:rPr lang="en-US" altLang="zh-CN" dirty="0">
                  <a:solidFill>
                    <a:schemeClr val="bg1"/>
                  </a:solidFill>
                  <a:latin typeface="微软雅黑" panose="020B0503020204020204" pitchFamily="34" charset="-122"/>
                  <a:ea typeface="微软雅黑" panose="020B0503020204020204" pitchFamily="34" charset="-122"/>
                  <a:cs typeface="+mn-ea"/>
                  <a:sym typeface="+mn-lt"/>
                </a:rPr>
                <a:t>02</a:t>
              </a:r>
              <a:endParaRPr lang="vi-VN" dirty="0">
                <a:solidFill>
                  <a:schemeClr val="bg1"/>
                </a:solidFill>
                <a:ea typeface="微软雅黑" panose="020B0503020204020204" pitchFamily="34" charset="-122"/>
                <a:cs typeface="+mn-ea"/>
                <a:sym typeface="+mn-lt"/>
              </a:endParaRPr>
            </a:p>
          </p:txBody>
        </p:sp>
      </p:grpSp>
      <p:grpSp>
        <p:nvGrpSpPr>
          <p:cNvPr id="15" name="Group 7"/>
          <p:cNvGrpSpPr/>
          <p:nvPr/>
        </p:nvGrpSpPr>
        <p:grpSpPr>
          <a:xfrm>
            <a:off x="5828577" y="3471035"/>
            <a:ext cx="534846" cy="534846"/>
            <a:chOff x="5828577" y="3298343"/>
            <a:chExt cx="534846" cy="534846"/>
          </a:xfrm>
          <a:solidFill>
            <a:srgbClr val="069F9C"/>
          </a:solidFill>
        </p:grpSpPr>
        <p:sp>
          <p:nvSpPr>
            <p:cNvPr id="16" name="Teardrop 37"/>
            <p:cNvSpPr/>
            <p:nvPr/>
          </p:nvSpPr>
          <p:spPr>
            <a:xfrm rot="8228570">
              <a:off x="5828577" y="3298343"/>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17" name="TextBox 41"/>
            <p:cNvSpPr txBox="1"/>
            <p:nvPr/>
          </p:nvSpPr>
          <p:spPr>
            <a:xfrm>
              <a:off x="5869015"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03</a:t>
              </a:r>
              <a:endParaRPr lang="vi-VN" dirty="0">
                <a:solidFill>
                  <a:schemeClr val="bg1"/>
                </a:solidFill>
                <a:ea typeface="微软雅黑" panose="020B0503020204020204" pitchFamily="34" charset="-122"/>
                <a:cs typeface="+mn-ea"/>
                <a:sym typeface="+mn-lt"/>
              </a:endParaRPr>
            </a:p>
          </p:txBody>
        </p:sp>
      </p:grpSp>
      <p:grpSp>
        <p:nvGrpSpPr>
          <p:cNvPr id="18" name="Group 8"/>
          <p:cNvGrpSpPr/>
          <p:nvPr/>
        </p:nvGrpSpPr>
        <p:grpSpPr>
          <a:xfrm>
            <a:off x="7917501" y="2499150"/>
            <a:ext cx="534846" cy="534846"/>
            <a:chOff x="7917501" y="2326458"/>
            <a:chExt cx="534846" cy="534846"/>
          </a:xfrm>
          <a:solidFill>
            <a:srgbClr val="125F5D"/>
          </a:solidFill>
        </p:grpSpPr>
        <p:sp>
          <p:nvSpPr>
            <p:cNvPr id="19" name="Teardrop 35"/>
            <p:cNvSpPr/>
            <p:nvPr/>
          </p:nvSpPr>
          <p:spPr>
            <a:xfrm rot="8228570">
              <a:off x="7917501" y="2326458"/>
              <a:ext cx="534846" cy="534846"/>
            </a:xfrm>
            <a:prstGeom prst="teardrop">
              <a:avLst/>
            </a:prstGeom>
            <a:solidFill>
              <a:schemeClr val="tx1">
                <a:lumMod val="65000"/>
                <a:lumOff val="35000"/>
              </a:schemeClr>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0" name="TextBox 42"/>
            <p:cNvSpPr txBox="1"/>
            <p:nvPr/>
          </p:nvSpPr>
          <p:spPr>
            <a:xfrm>
              <a:off x="7954454" y="2424604"/>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04</a:t>
              </a:r>
              <a:endParaRPr lang="vi-VN" dirty="0">
                <a:solidFill>
                  <a:schemeClr val="bg1"/>
                </a:solidFill>
                <a:ea typeface="微软雅黑" panose="020B0503020204020204" pitchFamily="34" charset="-122"/>
                <a:cs typeface="+mn-ea"/>
                <a:sym typeface="+mn-lt"/>
              </a:endParaRPr>
            </a:p>
          </p:txBody>
        </p:sp>
      </p:grpSp>
      <p:grpSp>
        <p:nvGrpSpPr>
          <p:cNvPr id="21" name="Group 9"/>
          <p:cNvGrpSpPr/>
          <p:nvPr/>
        </p:nvGrpSpPr>
        <p:grpSpPr>
          <a:xfrm>
            <a:off x="9999454" y="3471034"/>
            <a:ext cx="534846" cy="534846"/>
            <a:chOff x="9999454" y="3298342"/>
            <a:chExt cx="534846" cy="534846"/>
          </a:xfrm>
          <a:solidFill>
            <a:srgbClr val="069F9C"/>
          </a:solidFill>
        </p:grpSpPr>
        <p:sp>
          <p:nvSpPr>
            <p:cNvPr id="22" name="Teardrop 36"/>
            <p:cNvSpPr/>
            <p:nvPr/>
          </p:nvSpPr>
          <p:spPr>
            <a:xfrm rot="8228570">
              <a:off x="9999454" y="3298342"/>
              <a:ext cx="534846" cy="534846"/>
            </a:xfrm>
            <a:prstGeom prst="teardrop">
              <a:avLst/>
            </a:prstGeom>
            <a:solidFill>
              <a:srgbClr val="404040"/>
            </a:solidFill>
            <a:ln w="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chemeClr val="bg1"/>
                </a:solidFill>
                <a:ea typeface="微软雅黑" panose="020B0503020204020204" pitchFamily="34" charset="-122"/>
                <a:cs typeface="+mn-ea"/>
                <a:sym typeface="+mn-lt"/>
              </a:endParaRPr>
            </a:p>
          </p:txBody>
        </p:sp>
        <p:sp>
          <p:nvSpPr>
            <p:cNvPr id="23" name="TextBox 43"/>
            <p:cNvSpPr txBox="1"/>
            <p:nvPr/>
          </p:nvSpPr>
          <p:spPr>
            <a:xfrm>
              <a:off x="10039892" y="3392699"/>
              <a:ext cx="453971" cy="369332"/>
            </a:xfrm>
            <a:prstGeom prst="rect">
              <a:avLst/>
            </a:prstGeom>
            <a:noFill/>
            <a:ln>
              <a:noFill/>
            </a:ln>
          </p:spPr>
          <p:txBody>
            <a:bodyPr wrap="non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cs typeface="+mn-ea"/>
                  <a:sym typeface="+mn-lt"/>
                </a:rPr>
                <a:t>05</a:t>
              </a:r>
              <a:endParaRPr lang="vi-VN" dirty="0">
                <a:solidFill>
                  <a:schemeClr val="bg1"/>
                </a:solidFill>
                <a:ea typeface="微软雅黑" panose="020B0503020204020204" pitchFamily="34" charset="-122"/>
                <a:cs typeface="+mn-ea"/>
                <a:sym typeface="+mn-lt"/>
              </a:endParaRPr>
            </a:p>
          </p:txBody>
        </p:sp>
      </p:grpSp>
      <p:sp>
        <p:nvSpPr>
          <p:cNvPr id="24" name="矩形 23"/>
          <p:cNvSpPr/>
          <p:nvPr/>
        </p:nvSpPr>
        <p:spPr>
          <a:xfrm>
            <a:off x="3663004" y="5784615"/>
            <a:ext cx="4860093" cy="584775"/>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 ，点击此处更换文本</a:t>
            </a:r>
          </a:p>
        </p:txBody>
      </p:sp>
      <p:sp>
        <p:nvSpPr>
          <p:cNvPr id="25" name="矩形 24"/>
          <p:cNvSpPr/>
          <p:nvPr/>
        </p:nvSpPr>
        <p:spPr>
          <a:xfrm>
            <a:off x="720815" y="4257218"/>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6" name="矩形 25"/>
          <p:cNvSpPr/>
          <p:nvPr/>
        </p:nvSpPr>
        <p:spPr>
          <a:xfrm>
            <a:off x="2862589" y="1442931"/>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7" name="矩形 26"/>
          <p:cNvSpPr/>
          <p:nvPr/>
        </p:nvSpPr>
        <p:spPr>
          <a:xfrm>
            <a:off x="9045503" y="4257218"/>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8" name="矩形 27"/>
          <p:cNvSpPr/>
          <p:nvPr/>
        </p:nvSpPr>
        <p:spPr>
          <a:xfrm>
            <a:off x="6976190" y="1342894"/>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
        <p:nvSpPr>
          <p:cNvPr id="29" name="矩形 28"/>
          <p:cNvSpPr/>
          <p:nvPr/>
        </p:nvSpPr>
        <p:spPr>
          <a:xfrm>
            <a:off x="4904904" y="4309269"/>
            <a:ext cx="2388704" cy="830997"/>
          </a:xfrm>
          <a:prstGeom prst="rect">
            <a:avLst/>
          </a:prstGeom>
        </p:spPr>
        <p:txBody>
          <a:bodyPr wrap="square">
            <a:sp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在此点击更换文字内容，在此点击更换文字内容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ppt_x"/>
                                          </p:val>
                                        </p:tav>
                                        <p:tav tm="100000">
                                          <p:val>
                                            <p:strVal val="#ppt_x"/>
                                          </p:val>
                                        </p:tav>
                                      </p:tavLst>
                                    </p:anim>
                                    <p:anim calcmode="lin" valueType="num">
                                      <p:cBhvr additive="base">
                                        <p:cTn id="28" dur="500" fill="hold"/>
                                        <p:tgtEl>
                                          <p:spTgt spid="2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additive="base">
                                        <p:cTn id="31" dur="500" fill="hold"/>
                                        <p:tgtEl>
                                          <p:spTgt spid="24"/>
                                        </p:tgtEl>
                                        <p:attrNameLst>
                                          <p:attrName>ppt_x</p:attrName>
                                        </p:attrNameLst>
                                      </p:cBhvr>
                                      <p:tavLst>
                                        <p:tav tm="0">
                                          <p:val>
                                            <p:strVal val="#ppt_x"/>
                                          </p:val>
                                        </p:tav>
                                        <p:tav tm="100000">
                                          <p:val>
                                            <p:strVal val="#ppt_x"/>
                                          </p:val>
                                        </p:tav>
                                      </p:tavLst>
                                    </p:anim>
                                    <p:anim calcmode="lin" valueType="num">
                                      <p:cBhvr additive="base">
                                        <p:cTn id="32" dur="500" fill="hold"/>
                                        <p:tgtEl>
                                          <p:spTgt spid="2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additive="base">
                                        <p:cTn id="35" dur="500" fill="hold"/>
                                        <p:tgtEl>
                                          <p:spTgt spid="25"/>
                                        </p:tgtEl>
                                        <p:attrNameLst>
                                          <p:attrName>ppt_x</p:attrName>
                                        </p:attrNameLst>
                                      </p:cBhvr>
                                      <p:tavLst>
                                        <p:tav tm="0">
                                          <p:val>
                                            <p:strVal val="#ppt_x"/>
                                          </p:val>
                                        </p:tav>
                                        <p:tav tm="100000">
                                          <p:val>
                                            <p:strVal val="#ppt_x"/>
                                          </p:val>
                                        </p:tav>
                                      </p:tavLst>
                                    </p:anim>
                                    <p:anim calcmode="lin" valueType="num">
                                      <p:cBhvr additive="base">
                                        <p:cTn id="36" dur="500" fill="hold"/>
                                        <p:tgtEl>
                                          <p:spTgt spid="2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additive="base">
                                        <p:cTn id="43" dur="500" fill="hold"/>
                                        <p:tgtEl>
                                          <p:spTgt spid="27"/>
                                        </p:tgtEl>
                                        <p:attrNameLst>
                                          <p:attrName>ppt_x</p:attrName>
                                        </p:attrNameLst>
                                      </p:cBhvr>
                                      <p:tavLst>
                                        <p:tav tm="0">
                                          <p:val>
                                            <p:strVal val="#ppt_x"/>
                                          </p:val>
                                        </p:tav>
                                        <p:tav tm="100000">
                                          <p:val>
                                            <p:strVal val="#ppt_x"/>
                                          </p:val>
                                        </p:tav>
                                      </p:tavLst>
                                    </p:anim>
                                    <p:anim calcmode="lin" valueType="num">
                                      <p:cBhvr additive="base">
                                        <p:cTn id="44" dur="500" fill="hold"/>
                                        <p:tgtEl>
                                          <p:spTgt spid="2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additive="base">
                                        <p:cTn id="47" dur="500" fill="hold"/>
                                        <p:tgtEl>
                                          <p:spTgt spid="28"/>
                                        </p:tgtEl>
                                        <p:attrNameLst>
                                          <p:attrName>ppt_x</p:attrName>
                                        </p:attrNameLst>
                                      </p:cBhvr>
                                      <p:tavLst>
                                        <p:tav tm="0">
                                          <p:val>
                                            <p:strVal val="#ppt_x"/>
                                          </p:val>
                                        </p:tav>
                                        <p:tav tm="100000">
                                          <p:val>
                                            <p:strVal val="#ppt_x"/>
                                          </p:val>
                                        </p:tav>
                                      </p:tavLst>
                                    </p:anim>
                                    <p:anim calcmode="lin" valueType="num">
                                      <p:cBhvr additive="base">
                                        <p:cTn id="48" dur="500" fill="hold"/>
                                        <p:tgtEl>
                                          <p:spTgt spid="28"/>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p:bldP spid="2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pSp>
        <p:nvGrpSpPr>
          <p:cNvPr id="21" name="组合 93"/>
          <p:cNvGrpSpPr/>
          <p:nvPr/>
        </p:nvGrpSpPr>
        <p:grpSpPr>
          <a:xfrm>
            <a:off x="988111" y="1355323"/>
            <a:ext cx="2613110" cy="1107010"/>
            <a:chOff x="3236865" y="2991053"/>
            <a:chExt cx="4579937" cy="2219113"/>
          </a:xfrm>
        </p:grpSpPr>
        <p:sp>
          <p:nvSpPr>
            <p:cNvPr id="22" name="TextBox 62"/>
            <p:cNvSpPr txBox="1">
              <a:spLocks noChangeArrowheads="1"/>
            </p:cNvSpPr>
            <p:nvPr/>
          </p:nvSpPr>
          <p:spPr bwMode="auto">
            <a:xfrm>
              <a:off x="3236865" y="3629230"/>
              <a:ext cx="4579937" cy="15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40" dirty="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p>
          </p:txBody>
        </p:sp>
        <p:sp>
          <p:nvSpPr>
            <p:cNvPr id="23" name="TextBox 63"/>
            <p:cNvSpPr txBox="1">
              <a:spLocks noChangeArrowheads="1"/>
            </p:cNvSpPr>
            <p:nvPr/>
          </p:nvSpPr>
          <p:spPr bwMode="auto">
            <a:xfrm>
              <a:off x="5855993" y="2991053"/>
              <a:ext cx="1721039"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24" name="组合 103"/>
          <p:cNvGrpSpPr/>
          <p:nvPr/>
        </p:nvGrpSpPr>
        <p:grpSpPr>
          <a:xfrm>
            <a:off x="877940" y="4621699"/>
            <a:ext cx="2613110" cy="1107010"/>
            <a:chOff x="1838833" y="8559213"/>
            <a:chExt cx="4579937" cy="2219111"/>
          </a:xfrm>
        </p:grpSpPr>
        <p:sp>
          <p:nvSpPr>
            <p:cNvPr id="25" name="TextBox 62"/>
            <p:cNvSpPr txBox="1">
              <a:spLocks noChangeArrowheads="1"/>
            </p:cNvSpPr>
            <p:nvPr/>
          </p:nvSpPr>
          <p:spPr bwMode="auto">
            <a:xfrm>
              <a:off x="1838833" y="9197389"/>
              <a:ext cx="4579937" cy="1580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r">
                <a:lnSpc>
                  <a:spcPct val="120000"/>
                </a:lnSpc>
              </a:pPr>
              <a:r>
                <a:rPr lang="zh-CN" altLang="en-US" sz="114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14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6" name="TextBox 63"/>
            <p:cNvSpPr txBox="1">
              <a:spLocks noChangeArrowheads="1"/>
            </p:cNvSpPr>
            <p:nvPr/>
          </p:nvSpPr>
          <p:spPr bwMode="auto">
            <a:xfrm>
              <a:off x="4457961" y="8559213"/>
              <a:ext cx="1721039" cy="7379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27" name="组合 107"/>
          <p:cNvGrpSpPr/>
          <p:nvPr/>
        </p:nvGrpSpPr>
        <p:grpSpPr>
          <a:xfrm>
            <a:off x="8461186" y="1552712"/>
            <a:ext cx="2524787" cy="1107010"/>
            <a:chOff x="16876665" y="5016305"/>
            <a:chExt cx="4579937" cy="2219113"/>
          </a:xfrm>
        </p:grpSpPr>
        <p:sp>
          <p:nvSpPr>
            <p:cNvPr id="28" name="TextBox 62"/>
            <p:cNvSpPr txBox="1">
              <a:spLocks noChangeArrowheads="1"/>
            </p:cNvSpPr>
            <p:nvPr/>
          </p:nvSpPr>
          <p:spPr bwMode="auto">
            <a:xfrm>
              <a:off x="16876665" y="5654482"/>
              <a:ext cx="4579937" cy="15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4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14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9" name="TextBox 63"/>
            <p:cNvSpPr txBox="1">
              <a:spLocks noChangeArrowheads="1"/>
            </p:cNvSpPr>
            <p:nvPr/>
          </p:nvSpPr>
          <p:spPr bwMode="auto">
            <a:xfrm>
              <a:off x="17066606" y="5016305"/>
              <a:ext cx="1967346" cy="805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6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30" name="组合 115"/>
          <p:cNvGrpSpPr/>
          <p:nvPr/>
        </p:nvGrpSpPr>
        <p:grpSpPr>
          <a:xfrm>
            <a:off x="9237977" y="4755361"/>
            <a:ext cx="2524787" cy="1107010"/>
            <a:chOff x="15573327" y="10471354"/>
            <a:chExt cx="4579937" cy="2219113"/>
          </a:xfrm>
        </p:grpSpPr>
        <p:sp>
          <p:nvSpPr>
            <p:cNvPr id="31" name="TextBox 62"/>
            <p:cNvSpPr txBox="1">
              <a:spLocks noChangeArrowheads="1"/>
            </p:cNvSpPr>
            <p:nvPr/>
          </p:nvSpPr>
          <p:spPr bwMode="auto">
            <a:xfrm>
              <a:off x="15573327" y="11109531"/>
              <a:ext cx="4579937" cy="158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56757" tIns="78379" rIns="156757" bIns="78379">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l">
                <a:lnSpc>
                  <a:spcPct val="120000"/>
                </a:lnSpc>
              </a:pPr>
              <a:r>
                <a:rPr lang="zh-CN" altLang="en-US" sz="1140">
                  <a:solidFill>
                    <a:schemeClr val="bg1"/>
                  </a:solidFill>
                  <a:latin typeface="微软雅黑" panose="020B0503020204020204" pitchFamily="34" charset="-122"/>
                  <a:ea typeface="微软雅黑" panose="020B0503020204020204" pitchFamily="34" charset="-122"/>
                  <a:cs typeface="+mn-ea"/>
                  <a:sym typeface="+mn-lt"/>
                </a:rPr>
                <a:t>请替换文字内容，点击添加相关标题文字，修改文字内容，也可以直接复制你的内容到此。</a:t>
              </a:r>
              <a:endParaRPr lang="zh-CN" altLang="en-US" sz="114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TextBox 63"/>
            <p:cNvSpPr txBox="1">
              <a:spLocks noChangeArrowheads="1"/>
            </p:cNvSpPr>
            <p:nvPr/>
          </p:nvSpPr>
          <p:spPr bwMode="auto">
            <a:xfrm>
              <a:off x="15856318" y="10471354"/>
              <a:ext cx="1781245" cy="737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30626" tIns="65313" rIns="130626" bIns="65313">
              <a:spAutoFit/>
            </a:bodyPr>
            <a:lstStyle>
              <a:lvl1pPr>
                <a:defRPr sz="3600">
                  <a:solidFill>
                    <a:schemeClr val="tx1"/>
                  </a:solidFill>
                  <a:latin typeface="Lato Light" pitchFamily="34" charset="0"/>
                  <a:ea typeface="MS PGothic" panose="020B0600070205080204" pitchFamily="34" charset="-128"/>
                </a:defRPr>
              </a:lvl1pPr>
              <a:lvl2pPr marL="742950" indent="-285750">
                <a:defRPr sz="3600">
                  <a:solidFill>
                    <a:schemeClr val="tx1"/>
                  </a:solidFill>
                  <a:latin typeface="Lato Light" pitchFamily="34" charset="0"/>
                  <a:ea typeface="MS PGothic" panose="020B0600070205080204" pitchFamily="34" charset="-128"/>
                </a:defRPr>
              </a:lvl2pPr>
              <a:lvl3pPr marL="1143000" indent="-228600">
                <a:defRPr sz="3600">
                  <a:solidFill>
                    <a:schemeClr val="tx1"/>
                  </a:solidFill>
                  <a:latin typeface="Lato Light" pitchFamily="34" charset="0"/>
                  <a:ea typeface="MS PGothic" panose="020B0600070205080204" pitchFamily="34" charset="-128"/>
                </a:defRPr>
              </a:lvl3pPr>
              <a:lvl4pPr marL="1600200" indent="-228600">
                <a:defRPr sz="3600">
                  <a:solidFill>
                    <a:schemeClr val="tx1"/>
                  </a:solidFill>
                  <a:latin typeface="Lato Light" pitchFamily="34" charset="0"/>
                  <a:ea typeface="MS PGothic" panose="020B0600070205080204" pitchFamily="34" charset="-128"/>
                </a:defRPr>
              </a:lvl4pPr>
              <a:lvl5pPr marL="2057400" indent="-228600">
                <a:defRPr sz="3600">
                  <a:solidFill>
                    <a:schemeClr val="tx1"/>
                  </a:solidFill>
                  <a:latin typeface="Lato Light" pitchFamily="34" charset="0"/>
                  <a:ea typeface="MS PGothic" panose="020B0600070205080204" pitchFamily="34" charset="-128"/>
                </a:defRPr>
              </a:lvl5pPr>
              <a:lvl6pPr marL="25146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6pPr>
              <a:lvl7pPr marL="29718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7pPr>
              <a:lvl8pPr marL="34290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8pPr>
              <a:lvl9pPr marL="3886200" indent="-228600" defTabSz="1826895" fontAlgn="base">
                <a:spcBef>
                  <a:spcPct val="0"/>
                </a:spcBef>
                <a:spcAft>
                  <a:spcPct val="0"/>
                </a:spcAft>
                <a:defRPr sz="3600">
                  <a:solidFill>
                    <a:schemeClr val="tx1"/>
                  </a:solidFill>
                  <a:latin typeface="Lato Light" pitchFamily="34" charset="0"/>
                  <a:ea typeface="MS PGothic" panose="020B0600070205080204" pitchFamily="34" charset="-128"/>
                </a:defRPr>
              </a:lvl9pPr>
            </a:lstStyle>
            <a:p>
              <a:pPr algn="ctr">
                <a:lnSpc>
                  <a:spcPct val="120000"/>
                </a:lnSpc>
                <a:defRPr/>
              </a:pPr>
              <a:r>
                <a:rPr lang="zh-CN" altLang="en-US" sz="1400" dirty="0">
                  <a:solidFill>
                    <a:schemeClr val="bg1"/>
                  </a:solidFill>
                  <a:latin typeface="微软雅黑" panose="020B0503020204020204" pitchFamily="34" charset="-122"/>
                  <a:ea typeface="微软雅黑" panose="020B0503020204020204" pitchFamily="34" charset="-122"/>
                  <a:cs typeface="+mn-ea"/>
                  <a:sym typeface="+mn-lt"/>
                </a:rPr>
                <a:t>添加标题</a:t>
              </a:r>
            </a:p>
          </p:txBody>
        </p:sp>
      </p:grpSp>
      <p:grpSp>
        <p:nvGrpSpPr>
          <p:cNvPr id="35" name="组合 34">
            <a:extLst>
              <a:ext uri="{FF2B5EF4-FFF2-40B4-BE49-F238E27FC236}">
                <a16:creationId xmlns:a16="http://schemas.microsoft.com/office/drawing/2014/main" id="{0AF8424F-1EC7-4C0A-9AF7-1D73C5C39040}"/>
              </a:ext>
            </a:extLst>
          </p:cNvPr>
          <p:cNvGrpSpPr/>
          <p:nvPr/>
        </p:nvGrpSpPr>
        <p:grpSpPr>
          <a:xfrm>
            <a:off x="3516630" y="1702507"/>
            <a:ext cx="5721347" cy="3632128"/>
            <a:chOff x="3516630" y="1702507"/>
            <a:chExt cx="5721347" cy="3632128"/>
          </a:xfrm>
        </p:grpSpPr>
        <p:grpSp>
          <p:nvGrpSpPr>
            <p:cNvPr id="4" name="Group 26"/>
            <p:cNvGrpSpPr/>
            <p:nvPr/>
          </p:nvGrpSpPr>
          <p:grpSpPr bwMode="auto">
            <a:xfrm>
              <a:off x="4058302" y="2336016"/>
              <a:ext cx="3929517" cy="2736256"/>
              <a:chOff x="4107988" y="2586038"/>
              <a:chExt cx="3971264" cy="2748585"/>
            </a:xfrm>
          </p:grpSpPr>
          <p:sp>
            <p:nvSpPr>
              <p:cNvPr id="12" name="Freeform 6"/>
              <p:cNvSpPr/>
              <p:nvPr/>
            </p:nvSpPr>
            <p:spPr>
              <a:xfrm rot="5400000">
                <a:off x="3903401" y="3088971"/>
                <a:ext cx="1796419" cy="1380895"/>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795462 w 1795462"/>
                  <a:gd name="connsiteY0-12" fmla="*/ 1381125 h 1381125"/>
                  <a:gd name="connsiteX1-13" fmla="*/ 3 w 1795462"/>
                  <a:gd name="connsiteY1-14" fmla="*/ 519113 h 1381125"/>
                  <a:gd name="connsiteX2-15" fmla="*/ 0 w 1795462"/>
                  <a:gd name="connsiteY2-16" fmla="*/ 0 h 1381125"/>
                  <a:gd name="connsiteX3-17" fmla="*/ 1790700 w 1795462"/>
                  <a:gd name="connsiteY3-18" fmla="*/ 866776 h 1381125"/>
                  <a:gd name="connsiteX4-19" fmla="*/ 1795462 w 1795462"/>
                  <a:gd name="connsiteY4-2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795462" h="1381125">
                    <a:moveTo>
                      <a:pt x="1795462" y="1381125"/>
                    </a:moveTo>
                    <a:lnTo>
                      <a:pt x="3" y="519113"/>
                    </a:lnTo>
                    <a:cubicBezTo>
                      <a:pt x="2" y="346075"/>
                      <a:pt x="1" y="173038"/>
                      <a:pt x="0" y="0"/>
                    </a:cubicBezTo>
                    <a:lnTo>
                      <a:pt x="1790700" y="866776"/>
                    </a:lnTo>
                    <a:cubicBezTo>
                      <a:pt x="1792287" y="1039813"/>
                      <a:pt x="1793875" y="1208088"/>
                      <a:pt x="1795462"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3" name="Freeform 7"/>
              <p:cNvSpPr/>
              <p:nvPr/>
            </p:nvSpPr>
            <p:spPr>
              <a:xfrm rot="5400000">
                <a:off x="4439152" y="3119917"/>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2384 w 2452687"/>
                  <a:gd name="connsiteY1-4" fmla="*/ 528637 h 1385888"/>
                  <a:gd name="connsiteX2-5" fmla="*/ 0 w 2452687"/>
                  <a:gd name="connsiteY2-6" fmla="*/ 0 h 1385888"/>
                  <a:gd name="connsiteX3-7" fmla="*/ 2447925 w 2452687"/>
                  <a:gd name="connsiteY3-8" fmla="*/ 866775 h 1385888"/>
                  <a:gd name="connsiteX4-9" fmla="*/ 2452687 w 2452687"/>
                  <a:gd name="connsiteY4-1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2384" y="528637"/>
                    </a:lnTo>
                    <a:cubicBezTo>
                      <a:pt x="1589" y="352425"/>
                      <a:pt x="795" y="176212"/>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dirty="0">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4" name="Freeform 8"/>
              <p:cNvSpPr/>
              <p:nvPr/>
            </p:nvSpPr>
            <p:spPr>
              <a:xfrm rot="5400000">
                <a:off x="6480277" y="3456350"/>
                <a:ext cx="1799593" cy="1382482"/>
              </a:xfrm>
              <a:custGeom>
                <a:avLst/>
                <a:gdLst>
                  <a:gd name="connsiteX0" fmla="*/ 1795462 w 1795462"/>
                  <a:gd name="connsiteY0" fmla="*/ 1381125 h 1381125"/>
                  <a:gd name="connsiteX1" fmla="*/ 0 w 1795462"/>
                  <a:gd name="connsiteY1" fmla="*/ 514350 h 1381125"/>
                  <a:gd name="connsiteX2" fmla="*/ 0 w 1795462"/>
                  <a:gd name="connsiteY2" fmla="*/ 0 h 1381125"/>
                  <a:gd name="connsiteX3" fmla="*/ 1790700 w 1795462"/>
                  <a:gd name="connsiteY3" fmla="*/ 862013 h 1381125"/>
                  <a:gd name="connsiteX4" fmla="*/ 1795462 w 1795462"/>
                  <a:gd name="connsiteY4" fmla="*/ 1381125 h 1381125"/>
                  <a:gd name="connsiteX0-1" fmla="*/ 1795462 w 1795462"/>
                  <a:gd name="connsiteY0-2" fmla="*/ 1381125 h 1381125"/>
                  <a:gd name="connsiteX1-3" fmla="*/ 0 w 1795462"/>
                  <a:gd name="connsiteY1-4" fmla="*/ 514350 h 1381125"/>
                  <a:gd name="connsiteX2-5" fmla="*/ 0 w 1795462"/>
                  <a:gd name="connsiteY2-6" fmla="*/ 0 h 1381125"/>
                  <a:gd name="connsiteX3-7" fmla="*/ 1790700 w 1795462"/>
                  <a:gd name="connsiteY3-8" fmla="*/ 866776 h 1381125"/>
                  <a:gd name="connsiteX4-9" fmla="*/ 1795462 w 1795462"/>
                  <a:gd name="connsiteY4-10" fmla="*/ 1381125 h 1381125"/>
                  <a:gd name="connsiteX0-11" fmla="*/ 1800223 w 1800223"/>
                  <a:gd name="connsiteY0-12" fmla="*/ 1381125 h 1381125"/>
                  <a:gd name="connsiteX1-13" fmla="*/ 0 w 1800223"/>
                  <a:gd name="connsiteY1-14" fmla="*/ 514350 h 1381125"/>
                  <a:gd name="connsiteX2-15" fmla="*/ 4761 w 1800223"/>
                  <a:gd name="connsiteY2-16" fmla="*/ 0 h 1381125"/>
                  <a:gd name="connsiteX3-17" fmla="*/ 1795461 w 1800223"/>
                  <a:gd name="connsiteY3-18" fmla="*/ 866776 h 1381125"/>
                  <a:gd name="connsiteX4-19" fmla="*/ 1800223 w 1800223"/>
                  <a:gd name="connsiteY4-20" fmla="*/ 1381125 h 1381125"/>
                  <a:gd name="connsiteX0-21" fmla="*/ 1800223 w 1800223"/>
                  <a:gd name="connsiteY0-22" fmla="*/ 1381125 h 1381125"/>
                  <a:gd name="connsiteX1-23" fmla="*/ 0 w 1800223"/>
                  <a:gd name="connsiteY1-24" fmla="*/ 514350 h 1381125"/>
                  <a:gd name="connsiteX2-25" fmla="*/ 2380 w 1800223"/>
                  <a:gd name="connsiteY2-26" fmla="*/ 0 h 1381125"/>
                  <a:gd name="connsiteX3-27" fmla="*/ 1795461 w 1800223"/>
                  <a:gd name="connsiteY3-28" fmla="*/ 866776 h 1381125"/>
                  <a:gd name="connsiteX4-29" fmla="*/ 1800223 w 1800223"/>
                  <a:gd name="connsiteY4-30" fmla="*/ 1381125 h 138112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800223" h="1381125">
                    <a:moveTo>
                      <a:pt x="1800223" y="1381125"/>
                    </a:moveTo>
                    <a:lnTo>
                      <a:pt x="0" y="514350"/>
                    </a:lnTo>
                    <a:cubicBezTo>
                      <a:pt x="793" y="342900"/>
                      <a:pt x="1587" y="171450"/>
                      <a:pt x="2380" y="0"/>
                    </a:cubicBezTo>
                    <a:lnTo>
                      <a:pt x="1795461" y="866776"/>
                    </a:lnTo>
                    <a:cubicBezTo>
                      <a:pt x="1797048" y="1039813"/>
                      <a:pt x="1798636" y="1208088"/>
                      <a:pt x="1800223" y="1381125"/>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5" name="Freeform 9"/>
              <p:cNvSpPr/>
              <p:nvPr/>
            </p:nvSpPr>
            <p:spPr>
              <a:xfrm rot="5400000">
                <a:off x="5296260" y="3415088"/>
                <a:ext cx="2453414" cy="1385657"/>
              </a:xfrm>
              <a:custGeom>
                <a:avLst/>
                <a:gdLst>
                  <a:gd name="connsiteX0" fmla="*/ 2452687 w 2452687"/>
                  <a:gd name="connsiteY0" fmla="*/ 1385888 h 1385888"/>
                  <a:gd name="connsiteX1" fmla="*/ 0 w 2452687"/>
                  <a:gd name="connsiteY1" fmla="*/ 514350 h 1385888"/>
                  <a:gd name="connsiteX2" fmla="*/ 0 w 2452687"/>
                  <a:gd name="connsiteY2" fmla="*/ 0 h 1385888"/>
                  <a:gd name="connsiteX3" fmla="*/ 2447925 w 2452687"/>
                  <a:gd name="connsiteY3" fmla="*/ 866775 h 1385888"/>
                  <a:gd name="connsiteX4" fmla="*/ 2452687 w 2452687"/>
                  <a:gd name="connsiteY4" fmla="*/ 1385888 h 1385888"/>
                  <a:gd name="connsiteX0-1" fmla="*/ 2452687 w 2452687"/>
                  <a:gd name="connsiteY0-2" fmla="*/ 1385888 h 1385888"/>
                  <a:gd name="connsiteX1-3" fmla="*/ 3 w 2452687"/>
                  <a:gd name="connsiteY1-4" fmla="*/ 521494 h 1385888"/>
                  <a:gd name="connsiteX2-5" fmla="*/ 0 w 2452687"/>
                  <a:gd name="connsiteY2-6" fmla="*/ 0 h 1385888"/>
                  <a:gd name="connsiteX3-7" fmla="*/ 2447925 w 2452687"/>
                  <a:gd name="connsiteY3-8" fmla="*/ 866775 h 1385888"/>
                  <a:gd name="connsiteX4-9" fmla="*/ 2452687 w 2452687"/>
                  <a:gd name="connsiteY4-10" fmla="*/ 1385888 h 1385888"/>
                  <a:gd name="connsiteX0-11" fmla="*/ 2452687 w 2452687"/>
                  <a:gd name="connsiteY0-12" fmla="*/ 1385888 h 1385888"/>
                  <a:gd name="connsiteX1-13" fmla="*/ 6 w 2452687"/>
                  <a:gd name="connsiteY1-14" fmla="*/ 523875 h 1385888"/>
                  <a:gd name="connsiteX2-15" fmla="*/ 0 w 2452687"/>
                  <a:gd name="connsiteY2-16" fmla="*/ 0 h 1385888"/>
                  <a:gd name="connsiteX3-17" fmla="*/ 2447925 w 2452687"/>
                  <a:gd name="connsiteY3-18" fmla="*/ 866775 h 1385888"/>
                  <a:gd name="connsiteX4-19" fmla="*/ 2452687 w 2452687"/>
                  <a:gd name="connsiteY4-20" fmla="*/ 1385888 h 138588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452687" h="1385888">
                    <a:moveTo>
                      <a:pt x="2452687" y="1385888"/>
                    </a:moveTo>
                    <a:lnTo>
                      <a:pt x="6" y="523875"/>
                    </a:lnTo>
                    <a:cubicBezTo>
                      <a:pt x="5" y="350044"/>
                      <a:pt x="1" y="173831"/>
                      <a:pt x="0" y="0"/>
                    </a:cubicBezTo>
                    <a:lnTo>
                      <a:pt x="2447925" y="866775"/>
                    </a:lnTo>
                    <a:cubicBezTo>
                      <a:pt x="2449512" y="1038225"/>
                      <a:pt x="2451100" y="1209675"/>
                      <a:pt x="2452687" y="1385888"/>
                    </a:cubicBezTo>
                    <a:close/>
                  </a:path>
                </a:pathLst>
              </a:custGeom>
              <a:solidFill>
                <a:srgbClr val="8D078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endParaRPr lang="en-US" sz="1705">
                  <a:solidFill>
                    <a:schemeClr val="tx1">
                      <a:lumMod val="50000"/>
                      <a:lumOff val="50000"/>
                    </a:schemeClr>
                  </a:solidFill>
                  <a:latin typeface="微软雅黑" panose="020B0503020204020204" pitchFamily="34" charset="-122"/>
                  <a:ea typeface="微软雅黑" panose="020B0503020204020204" pitchFamily="34" charset="-122"/>
                  <a:cs typeface="+mn-ea"/>
                  <a:sym typeface="+mn-lt"/>
                </a:endParaRPr>
              </a:p>
            </p:txBody>
          </p:sp>
          <p:sp>
            <p:nvSpPr>
              <p:cNvPr id="16" name="Rectangle 10"/>
              <p:cNvSpPr/>
              <p:nvPr/>
            </p:nvSpPr>
            <p:spPr>
              <a:xfrm rot="5400000">
                <a:off x="4719327" y="3696849"/>
                <a:ext cx="2748585"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7" name="Rectangle 11"/>
              <p:cNvSpPr/>
              <p:nvPr/>
            </p:nvSpPr>
            <p:spPr>
              <a:xfrm rot="5400000">
                <a:off x="5870019" y="3700024"/>
                <a:ext cx="2169351" cy="525375"/>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8" name="Rectangle 12"/>
              <p:cNvSpPr/>
              <p:nvPr/>
            </p:nvSpPr>
            <p:spPr>
              <a:xfrm rot="5400000">
                <a:off x="4147869" y="3700023"/>
                <a:ext cx="2169351" cy="525376"/>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19" name="Rectangle 13"/>
              <p:cNvSpPr/>
              <p:nvPr/>
            </p:nvSpPr>
            <p:spPr>
              <a:xfrm rot="5400000">
                <a:off x="7097679"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altLang="zh-CN" sz="143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20" name="Rectangle 14"/>
              <p:cNvSpPr/>
              <p:nvPr/>
            </p:nvSpPr>
            <p:spPr>
              <a:xfrm rot="5400000">
                <a:off x="3653377" y="3699231"/>
                <a:ext cx="1436183" cy="526962"/>
              </a:xfrm>
              <a:prstGeom prst="rect">
                <a:avLst/>
              </a:prstGeom>
              <a:solidFill>
                <a:srgbClr val="18298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defRPr/>
                </a:pPr>
                <a:r>
                  <a:rPr lang="zh-CN" altLang="en-US" sz="1430" dirty="0">
                    <a:solidFill>
                      <a:schemeClr val="bg1"/>
                    </a:solidFill>
                    <a:latin typeface="微软雅黑" panose="020B0503020204020204" pitchFamily="34" charset="-122"/>
                    <a:ea typeface="微软雅黑" panose="020B0503020204020204" pitchFamily="34" charset="-122"/>
                    <a:cs typeface="+mn-ea"/>
                    <a:sym typeface="+mn-lt"/>
                  </a:rPr>
                  <a:t>添加标题</a:t>
                </a:r>
                <a:endParaRPr lang="en-US" sz="1430" dirty="0">
                  <a:solidFill>
                    <a:schemeClr val="bg1"/>
                  </a:solidFill>
                  <a:latin typeface="微软雅黑" panose="020B0503020204020204" pitchFamily="34" charset="-122"/>
                  <a:ea typeface="微软雅黑" panose="020B0503020204020204" pitchFamily="34" charset="-122"/>
                  <a:cs typeface="+mn-ea"/>
                  <a:sym typeface="+mn-lt"/>
                </a:endParaRPr>
              </a:p>
            </p:txBody>
          </p:sp>
        </p:grpSp>
        <p:cxnSp>
          <p:nvCxnSpPr>
            <p:cNvPr id="5" name="Straight Connector 28"/>
            <p:cNvCxnSpPr/>
            <p:nvPr/>
          </p:nvCxnSpPr>
          <p:spPr>
            <a:xfrm>
              <a:off x="5162398" y="1710406"/>
              <a:ext cx="0" cy="81834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30"/>
            <p:cNvCxnSpPr/>
            <p:nvPr/>
          </p:nvCxnSpPr>
          <p:spPr>
            <a:xfrm>
              <a:off x="3637394" y="1702507"/>
              <a:ext cx="1525004" cy="0"/>
            </a:xfrm>
            <a:prstGeom prst="line">
              <a:avLst/>
            </a:prstGeom>
            <a:ln w="3175">
              <a:solidFill>
                <a:schemeClr val="bg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7" name="Straight Connector 31"/>
            <p:cNvCxnSpPr/>
            <p:nvPr/>
          </p:nvCxnSpPr>
          <p:spPr>
            <a:xfrm>
              <a:off x="6880580" y="1710406"/>
              <a:ext cx="0" cy="81834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32"/>
            <p:cNvCxnSpPr/>
            <p:nvPr/>
          </p:nvCxnSpPr>
          <p:spPr>
            <a:xfrm>
              <a:off x="6891574" y="1715145"/>
              <a:ext cx="1525004" cy="0"/>
            </a:xfrm>
            <a:prstGeom prst="line">
              <a:avLst/>
            </a:prstGeom>
            <a:ln w="3175">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10" name="Straight Connector 34"/>
            <p:cNvCxnSpPr/>
            <p:nvPr/>
          </p:nvCxnSpPr>
          <p:spPr>
            <a:xfrm>
              <a:off x="7703548" y="4514594"/>
              <a:ext cx="0" cy="819928"/>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 name="Straight Connector 35"/>
            <p:cNvCxnSpPr/>
            <p:nvPr/>
          </p:nvCxnSpPr>
          <p:spPr>
            <a:xfrm>
              <a:off x="7712972" y="5334523"/>
              <a:ext cx="1525005" cy="0"/>
            </a:xfrm>
            <a:prstGeom prst="line">
              <a:avLst/>
            </a:prstGeom>
            <a:ln w="3175">
              <a:solidFill>
                <a:schemeClr val="bg1"/>
              </a:solidFill>
              <a:prstDash val="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3" name="Straight Connector 30"/>
            <p:cNvCxnSpPr/>
            <p:nvPr/>
          </p:nvCxnSpPr>
          <p:spPr>
            <a:xfrm>
              <a:off x="3516630" y="5334635"/>
              <a:ext cx="774065" cy="0"/>
            </a:xfrm>
            <a:prstGeom prst="line">
              <a:avLst/>
            </a:prstGeom>
            <a:ln w="3175">
              <a:solidFill>
                <a:schemeClr val="bg1"/>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4" name="Straight Connector 28">
              <a:extLst>
                <a:ext uri="{FF2B5EF4-FFF2-40B4-BE49-F238E27FC236}">
                  <a16:creationId xmlns:a16="http://schemas.microsoft.com/office/drawing/2014/main" id="{6FE765AE-AE83-4943-9797-CE1286E061F5}"/>
                </a:ext>
              </a:extLst>
            </p:cNvPr>
            <p:cNvCxnSpPr/>
            <p:nvPr/>
          </p:nvCxnSpPr>
          <p:spPr>
            <a:xfrm>
              <a:off x="4262985" y="4516033"/>
              <a:ext cx="0" cy="818349"/>
            </a:xfrm>
            <a:prstGeom prst="line">
              <a:avLst/>
            </a:prstGeom>
            <a:ln w="3175">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 presetClass="entr" presetSubtype="8"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additive="base">
                                        <p:cTn id="14" dur="500" fill="hold"/>
                                        <p:tgtEl>
                                          <p:spTgt spid="21"/>
                                        </p:tgtEl>
                                        <p:attrNameLst>
                                          <p:attrName>ppt_x</p:attrName>
                                        </p:attrNameLst>
                                      </p:cBhvr>
                                      <p:tavLst>
                                        <p:tav tm="0">
                                          <p:val>
                                            <p:strVal val="0-#ppt_w/2"/>
                                          </p:val>
                                        </p:tav>
                                        <p:tav tm="100000">
                                          <p:val>
                                            <p:strVal val="#ppt_x"/>
                                          </p:val>
                                        </p:tav>
                                      </p:tavLst>
                                    </p:anim>
                                    <p:anim calcmode="lin" valueType="num">
                                      <p:cBhvr additive="base">
                                        <p:cTn id="15" dur="500" fill="hold"/>
                                        <p:tgtEl>
                                          <p:spTgt spid="21"/>
                                        </p:tgtEl>
                                        <p:attrNameLst>
                                          <p:attrName>ppt_y</p:attrName>
                                        </p:attrNameLst>
                                      </p:cBhvr>
                                      <p:tavLst>
                                        <p:tav tm="0">
                                          <p:val>
                                            <p:strVal val="#ppt_y"/>
                                          </p:val>
                                        </p:tav>
                                        <p:tav tm="100000">
                                          <p:val>
                                            <p:strVal val="#ppt_y"/>
                                          </p:val>
                                        </p:tav>
                                      </p:tavLst>
                                    </p:anim>
                                  </p:childTnLst>
                                </p:cTn>
                              </p:par>
                              <p:par>
                                <p:cTn id="16" presetID="2" presetClass="entr" presetSubtype="8" fill="hold" nodeType="withEffect">
                                  <p:stCondLst>
                                    <p:cond delay="500"/>
                                  </p:stCondLst>
                                  <p:childTnLst>
                                    <p:set>
                                      <p:cBhvr>
                                        <p:cTn id="17" dur="1" fill="hold">
                                          <p:stCondLst>
                                            <p:cond delay="0"/>
                                          </p:stCondLst>
                                        </p:cTn>
                                        <p:tgtEl>
                                          <p:spTgt spid="24"/>
                                        </p:tgtEl>
                                        <p:attrNameLst>
                                          <p:attrName>style.visibility</p:attrName>
                                        </p:attrNameLst>
                                      </p:cBhvr>
                                      <p:to>
                                        <p:strVal val="visible"/>
                                      </p:to>
                                    </p:set>
                                    <p:anim calcmode="lin" valueType="num">
                                      <p:cBhvr additive="base">
                                        <p:cTn id="18" dur="500" fill="hold"/>
                                        <p:tgtEl>
                                          <p:spTgt spid="24"/>
                                        </p:tgtEl>
                                        <p:attrNameLst>
                                          <p:attrName>ppt_x</p:attrName>
                                        </p:attrNameLst>
                                      </p:cBhvr>
                                      <p:tavLst>
                                        <p:tav tm="0">
                                          <p:val>
                                            <p:strVal val="0-#ppt_w/2"/>
                                          </p:val>
                                        </p:tav>
                                        <p:tav tm="100000">
                                          <p:val>
                                            <p:strVal val="#ppt_x"/>
                                          </p:val>
                                        </p:tav>
                                      </p:tavLst>
                                    </p:anim>
                                    <p:anim calcmode="lin" valueType="num">
                                      <p:cBhvr additive="base">
                                        <p:cTn id="19" dur="500" fill="hold"/>
                                        <p:tgtEl>
                                          <p:spTgt spid="24"/>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additive="base">
                                        <p:cTn id="22" dur="500" fill="hold"/>
                                        <p:tgtEl>
                                          <p:spTgt spid="27"/>
                                        </p:tgtEl>
                                        <p:attrNameLst>
                                          <p:attrName>ppt_x</p:attrName>
                                        </p:attrNameLst>
                                      </p:cBhvr>
                                      <p:tavLst>
                                        <p:tav tm="0">
                                          <p:val>
                                            <p:strVal val="1+#ppt_w/2"/>
                                          </p:val>
                                        </p:tav>
                                        <p:tav tm="100000">
                                          <p:val>
                                            <p:strVal val="#ppt_x"/>
                                          </p:val>
                                        </p:tav>
                                      </p:tavLst>
                                    </p:anim>
                                    <p:anim calcmode="lin" valueType="num">
                                      <p:cBhvr additive="base">
                                        <p:cTn id="23" dur="500" fill="hold"/>
                                        <p:tgtEl>
                                          <p:spTgt spid="27"/>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500"/>
                                  </p:stCondLst>
                                  <p:childTnLst>
                                    <p:set>
                                      <p:cBhvr>
                                        <p:cTn id="25" dur="1" fill="hold">
                                          <p:stCondLst>
                                            <p:cond delay="0"/>
                                          </p:stCondLst>
                                        </p:cTn>
                                        <p:tgtEl>
                                          <p:spTgt spid="30"/>
                                        </p:tgtEl>
                                        <p:attrNameLst>
                                          <p:attrName>style.visibility</p:attrName>
                                        </p:attrNameLst>
                                      </p:cBhvr>
                                      <p:to>
                                        <p:strVal val="visible"/>
                                      </p:to>
                                    </p:set>
                                    <p:anim calcmode="lin" valueType="num">
                                      <p:cBhvr additive="base">
                                        <p:cTn id="26" dur="500" fill="hold"/>
                                        <p:tgtEl>
                                          <p:spTgt spid="30"/>
                                        </p:tgtEl>
                                        <p:attrNameLst>
                                          <p:attrName>ppt_x</p:attrName>
                                        </p:attrNameLst>
                                      </p:cBhvr>
                                      <p:tavLst>
                                        <p:tav tm="0">
                                          <p:val>
                                            <p:strVal val="1+#ppt_w/2"/>
                                          </p:val>
                                        </p:tav>
                                        <p:tav tm="100000">
                                          <p:val>
                                            <p:strVal val="#ppt_x"/>
                                          </p:val>
                                        </p:tav>
                                      </p:tavLst>
                                    </p:anim>
                                    <p:anim calcmode="lin" valueType="num">
                                      <p:cBhvr additive="base">
                                        <p:cTn id="27"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1884</Words>
  <Application>Microsoft Office PowerPoint</Application>
  <PresentationFormat>宽屏</PresentationFormat>
  <Paragraphs>201</Paragraphs>
  <Slides>28</Slides>
  <Notes>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28</vt:i4>
      </vt:variant>
    </vt:vector>
  </HeadingPairs>
  <TitlesOfParts>
    <vt:vector size="35" baseType="lpstr">
      <vt:lpstr>DINCond-Regular</vt:lpstr>
      <vt:lpstr>微软雅黑</vt:lpstr>
      <vt:lpstr>Arial</vt:lpstr>
      <vt:lpstr>Calibri</vt:lpstr>
      <vt:lpstr>Calibri Light</vt:lpstr>
      <vt:lpstr>Office</vt:lpstr>
      <vt:lpstr>自定义设计方案</vt:lpstr>
      <vt:lpstr>单击此处添加标题</vt:lpstr>
      <vt:lpstr>PPT使用说明</vt:lpstr>
      <vt:lpstr>正文建议</vt:lpstr>
      <vt:lpstr>标题建议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y6713</dc:creator>
  <cp:lastModifiedBy>QIAO YU</cp:lastModifiedBy>
  <cp:revision>94</cp:revision>
  <dcterms:created xsi:type="dcterms:W3CDTF">2018-11-15T09:17:00Z</dcterms:created>
  <dcterms:modified xsi:type="dcterms:W3CDTF">2018-11-29T13:08:03Z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2052-10.1.0.7359</vt:lpwstr>
  </property>
</Properties>
</file>